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1" r:id="rId1"/>
  </p:sldMasterIdLst>
  <p:sldIdLst>
    <p:sldId id="256" r:id="rId2"/>
    <p:sldId id="277" r:id="rId3"/>
    <p:sldId id="276" r:id="rId4"/>
    <p:sldId id="260" r:id="rId5"/>
    <p:sldId id="278" r:id="rId6"/>
    <p:sldId id="279" r:id="rId7"/>
    <p:sldId id="292" r:id="rId8"/>
    <p:sldId id="280" r:id="rId9"/>
    <p:sldId id="281" r:id="rId10"/>
    <p:sldId id="282" r:id="rId11"/>
    <p:sldId id="267" r:id="rId12"/>
    <p:sldId id="268" r:id="rId13"/>
    <p:sldId id="264" r:id="rId14"/>
    <p:sldId id="265" r:id="rId15"/>
    <p:sldId id="269" r:id="rId16"/>
    <p:sldId id="283" r:id="rId17"/>
    <p:sldId id="270" r:id="rId18"/>
    <p:sldId id="271" r:id="rId19"/>
    <p:sldId id="272" r:id="rId20"/>
    <p:sldId id="273" r:id="rId21"/>
    <p:sldId id="274" r:id="rId22"/>
    <p:sldId id="275" r:id="rId23"/>
    <p:sldId id="284" r:id="rId24"/>
    <p:sldId id="285" r:id="rId25"/>
    <p:sldId id="286" r:id="rId26"/>
    <p:sldId id="295" r:id="rId27"/>
    <p:sldId id="287" r:id="rId28"/>
    <p:sldId id="293" r:id="rId29"/>
    <p:sldId id="288" r:id="rId30"/>
    <p:sldId id="290" r:id="rId31"/>
    <p:sldId id="291" r:id="rId32"/>
    <p:sldId id="294" r:id="rId33"/>
    <p:sldId id="296" r:id="rId34"/>
    <p:sldId id="266"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864" autoAdjust="0"/>
    <p:restoredTop sz="94660"/>
  </p:normalViewPr>
  <p:slideViewPr>
    <p:cSldViewPr snapToGrid="0">
      <p:cViewPr varScale="1">
        <p:scale>
          <a:sx n="73" d="100"/>
          <a:sy n="73" d="100"/>
        </p:scale>
        <p:origin x="-660" y="-102"/>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1"/>
      </p:bgRef>
    </p:bg>
    <p:spTree>
      <p:nvGrpSpPr>
        <p:cNvPr id="1" name=""/>
        <p:cNvGrpSpPr/>
        <p:nvPr/>
      </p:nvGrpSpPr>
      <p:grpSpPr>
        <a:xfrm>
          <a:off x="0" y="0"/>
          <a:ext cx="0" cy="0"/>
          <a:chOff x="0" y="0"/>
          <a:chExt cx="0" cy="0"/>
        </a:xfrm>
      </p:grpSpPr>
      <p:sp>
        <p:nvSpPr>
          <p:cNvPr id="8" name="Title 7"/>
          <p:cNvSpPr>
            <a:spLocks noGrp="1"/>
          </p:cNvSpPr>
          <p:nvPr>
            <p:ph type="ctrTitle"/>
          </p:nvPr>
        </p:nvSpPr>
        <p:spPr>
          <a:xfrm>
            <a:off x="3048000" y="3124200"/>
            <a:ext cx="8229600" cy="1894362"/>
          </a:xfrm>
        </p:spPr>
        <p:txBody>
          <a:bodyPr/>
          <a:lstStyle>
            <a:lvl1pPr>
              <a:defRPr b="1"/>
            </a:lvl1pPr>
          </a:lstStyle>
          <a:p>
            <a:r>
              <a:rPr kumimoji="0" lang="en-US"/>
              <a:t>Click to edit Master title style</a:t>
            </a:r>
          </a:p>
        </p:txBody>
      </p:sp>
      <p:sp>
        <p:nvSpPr>
          <p:cNvPr id="9" name="Subtitle 8"/>
          <p:cNvSpPr>
            <a:spLocks noGrp="1"/>
          </p:cNvSpPr>
          <p:nvPr>
            <p:ph type="subTitle" idx="1"/>
          </p:nvPr>
        </p:nvSpPr>
        <p:spPr>
          <a:xfrm>
            <a:off x="3048000" y="5003322"/>
            <a:ext cx="8229600" cy="1371600"/>
          </a:xfrm>
        </p:spPr>
        <p:txBody>
          <a:bodyPr/>
          <a:lstStyle>
            <a:lvl1pPr marL="0" indent="0" algn="l">
              <a:buNone/>
              <a:defRPr sz="1800" b="1">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n-US"/>
              <a:t>Click to edit Master subtitle style</a:t>
            </a:r>
          </a:p>
        </p:txBody>
      </p:sp>
      <p:sp>
        <p:nvSpPr>
          <p:cNvPr id="28" name="Date Placeholder 27"/>
          <p:cNvSpPr>
            <a:spLocks noGrp="1"/>
          </p:cNvSpPr>
          <p:nvPr>
            <p:ph type="dt" sz="half" idx="10"/>
          </p:nvPr>
        </p:nvSpPr>
        <p:spPr bwMode="auto">
          <a:xfrm rot="5400000">
            <a:off x="10733828" y="1110597"/>
            <a:ext cx="2286000" cy="508000"/>
          </a:xfrm>
        </p:spPr>
        <p:txBody>
          <a:bodyPr/>
          <a:lstStyle/>
          <a:p>
            <a:fld id="{08B9EBBA-996F-894A-B54A-D6246ED52CEA}" type="datetimeFigureOut">
              <a:rPr lang="en-US" smtClean="0"/>
              <a:pPr/>
              <a:t>5/23/2017</a:t>
            </a:fld>
            <a:endParaRPr lang="en-US" dirty="0"/>
          </a:p>
        </p:txBody>
      </p:sp>
      <p:sp>
        <p:nvSpPr>
          <p:cNvPr id="17" name="Footer Placeholder 16"/>
          <p:cNvSpPr>
            <a:spLocks noGrp="1"/>
          </p:cNvSpPr>
          <p:nvPr>
            <p:ph type="ftr" sz="quarter" idx="11"/>
          </p:nvPr>
        </p:nvSpPr>
        <p:spPr bwMode="auto">
          <a:xfrm rot="5400000">
            <a:off x="10045959" y="4117661"/>
            <a:ext cx="3657600" cy="512064"/>
          </a:xfrm>
        </p:spPr>
        <p:txBody>
          <a:bodyPr/>
          <a:lstStyle/>
          <a:p>
            <a:endParaRPr lang="en-US" dirty="0"/>
          </a:p>
        </p:txBody>
      </p:sp>
      <p:sp>
        <p:nvSpPr>
          <p:cNvPr id="10" name="Rectangle 9"/>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4" name="Rectangle 13"/>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ctangle 18"/>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Straight Connector 17"/>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Straight Connector 19"/>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Straight Connector 21"/>
          <p:cNvSpPr>
            <a:spLocks noChangeShapeType="1"/>
          </p:cNvSpPr>
          <p:nvPr/>
        </p:nvSpPr>
        <p:spPr bwMode="auto">
          <a:xfrm>
            <a:off x="12151808"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Rectangle 26"/>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812800" y="3429000"/>
            <a:ext cx="1727200" cy="1295400"/>
          </a:xfrm>
          <a:prstGeom prst="ellipse">
            <a:avLst/>
          </a:prstGeom>
          <a:solidFill>
            <a:schemeClr val="accent1"/>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1746176"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4" name="Oval 23"/>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Oval 25"/>
          <p:cNvSpPr/>
          <p:nvPr/>
        </p:nvSpPr>
        <p:spPr bwMode="auto">
          <a:xfrm>
            <a:off x="2218944" y="5788152"/>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5" name="Oval 24"/>
          <p:cNvSpPr/>
          <p:nvPr/>
        </p:nvSpPr>
        <p:spPr>
          <a:xfrm>
            <a:off x="2540000" y="4495800"/>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9" name="Slide Number Placeholder 28"/>
          <p:cNvSpPr>
            <a:spLocks noGrp="1"/>
          </p:cNvSpPr>
          <p:nvPr>
            <p:ph type="sldNum" sz="quarter" idx="12"/>
          </p:nvPr>
        </p:nvSpPr>
        <p:spPr bwMode="auto">
          <a:xfrm>
            <a:off x="1767392" y="4928702"/>
            <a:ext cx="812800" cy="517524"/>
          </a:xfrm>
        </p:spPr>
        <p:txBody>
          <a:bodyPr/>
          <a:lstStyle/>
          <a:p>
            <a:fld id="{D57F1E4F-1CFF-5643-939E-217C01CDF565}" type="slidenum">
              <a:rPr lang="en-US" smtClean="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3" name="Vertical Text Placeholder 2"/>
          <p:cNvSpPr>
            <a:spLocks noGrp="1"/>
          </p:cNvSpPr>
          <p:nvPr>
            <p:ph type="body" orient="vert" idx="1"/>
          </p:nvPr>
        </p:nvSpPr>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C6C52C72-DE31-F449-A4ED-4C594FD91407}" type="datetimeFigureOut">
              <a:rPr lang="en-US" smtClean="0"/>
              <a:pPr/>
              <a:t>5/23/2017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0"/>
            <a:ext cx="2235200" cy="5851525"/>
          </a:xfrm>
        </p:spPr>
        <p:txBody>
          <a:bodyPr vert="eaVert"/>
          <a:lstStyle/>
          <a:p>
            <a:r>
              <a:rPr kumimoji="0"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4" name="Date Placeholder 3"/>
          <p:cNvSpPr>
            <a:spLocks noGrp="1"/>
          </p:cNvSpPr>
          <p:nvPr>
            <p:ph type="dt" sz="half" idx="10"/>
          </p:nvPr>
        </p:nvSpPr>
        <p:spPr/>
        <p:txBody>
          <a:bodyPr/>
          <a:lstStyle/>
          <a:p>
            <a:fld id="{ED62726E-379B-B349-9EED-81ED093FA806}" type="datetimeFigureOut">
              <a:rPr lang="en-US" smtClean="0"/>
              <a:pPr/>
              <a:t>5/23/2017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8" name="Content Placeholder 7"/>
          <p:cNvSpPr>
            <a:spLocks noGrp="1"/>
          </p:cNvSpPr>
          <p:nvPr>
            <p:ph sz="quarter" idx="1"/>
          </p:nvPr>
        </p:nvSpPr>
        <p:spPr>
          <a:xfrm>
            <a:off x="609600" y="1600200"/>
            <a:ext cx="9956800" cy="4873752"/>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7" name="Date Placeholder 6"/>
          <p:cNvSpPr>
            <a:spLocks noGrp="1"/>
          </p:cNvSpPr>
          <p:nvPr>
            <p:ph type="dt" sz="half" idx="14"/>
          </p:nvPr>
        </p:nvSpPr>
        <p:spPr/>
        <p:txBody>
          <a:bodyPr rtlCol="0"/>
          <a:lstStyle/>
          <a:p>
            <a:fld id="{9B3A1323-8D79-1946-B0D7-40001CF92E9D}" type="datetimeFigureOut">
              <a:rPr lang="en-US" smtClean="0"/>
              <a:pPr/>
              <a:t>5/23/2017</a:t>
            </a:fld>
            <a:endParaRPr lang="en-US" dirty="0"/>
          </a:p>
        </p:txBody>
      </p:sp>
      <p:sp>
        <p:nvSpPr>
          <p:cNvPr id="9" name="Slide Number Placeholder 8"/>
          <p:cNvSpPr>
            <a:spLocks noGrp="1"/>
          </p:cNvSpPr>
          <p:nvPr>
            <p:ph type="sldNum" sz="quarter" idx="15"/>
          </p:nvPr>
        </p:nvSpPr>
        <p:spPr/>
        <p:txBody>
          <a:bodyPr rtlCol="0"/>
          <a:lstStyle/>
          <a:p>
            <a:fld id="{D57F1E4F-1CFF-5643-939E-217C01CDF565}" type="slidenum">
              <a:rPr lang="en-US" smtClean="0"/>
              <a:pPr/>
              <a:t>‹#›</a:t>
            </a:fld>
            <a:endParaRPr lang="en-US" dirty="0"/>
          </a:p>
        </p:txBody>
      </p:sp>
      <p:sp>
        <p:nvSpPr>
          <p:cNvPr id="10" name="Footer Placeholder 9"/>
          <p:cNvSpPr>
            <a:spLocks noGrp="1"/>
          </p:cNvSpPr>
          <p:nvPr>
            <p:ph type="ftr" sz="quarter" idx="16"/>
          </p:nvPr>
        </p:nvSpPr>
        <p:spPr/>
        <p:txBody>
          <a:bodyPr rtlCol="0"/>
          <a:lstStyle/>
          <a:p>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3048000" y="2895600"/>
            <a:ext cx="8229600" cy="2053590"/>
          </a:xfrm>
        </p:spPr>
        <p:txBody>
          <a:bodyPr/>
          <a:lstStyle>
            <a:lvl1pPr algn="l">
              <a:buNone/>
              <a:defRPr sz="3000" b="1" cap="small" baseline="0"/>
            </a:lvl1pPr>
          </a:lstStyle>
          <a:p>
            <a:r>
              <a:rPr kumimoji="0" lang="en-US"/>
              <a:t>Click to edit Master title style</a:t>
            </a:r>
          </a:p>
        </p:txBody>
      </p:sp>
      <p:sp>
        <p:nvSpPr>
          <p:cNvPr id="3" name="Text Placeholder 2"/>
          <p:cNvSpPr>
            <a:spLocks noGrp="1"/>
          </p:cNvSpPr>
          <p:nvPr>
            <p:ph type="body" idx="1"/>
          </p:nvPr>
        </p:nvSpPr>
        <p:spPr>
          <a:xfrm>
            <a:off x="3048000" y="5010150"/>
            <a:ext cx="8229600" cy="1371600"/>
          </a:xfrm>
        </p:spPr>
        <p:txBody>
          <a:bodyPr anchor="t"/>
          <a:lstStyle>
            <a:lvl1pPr marL="0" indent="0">
              <a:buNone/>
              <a:defRPr sz="1800" b="1">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n-US"/>
              <a:t>Click to edit Master text styles</a:t>
            </a:r>
          </a:p>
        </p:txBody>
      </p:sp>
      <p:sp>
        <p:nvSpPr>
          <p:cNvPr id="4" name="Date Placeholder 3"/>
          <p:cNvSpPr>
            <a:spLocks noGrp="1"/>
          </p:cNvSpPr>
          <p:nvPr>
            <p:ph type="dt" sz="half" idx="10"/>
          </p:nvPr>
        </p:nvSpPr>
        <p:spPr bwMode="auto">
          <a:xfrm rot="5400000">
            <a:off x="10732008" y="1106932"/>
            <a:ext cx="2286000" cy="508000"/>
          </a:xfrm>
        </p:spPr>
        <p:txBody>
          <a:bodyPr/>
          <a:lstStyle/>
          <a:p>
            <a:fld id="{8DFA1846-DA80-1C48-A609-854EA85C59AD}" type="datetimeFigureOut">
              <a:rPr lang="en-US" smtClean="0"/>
              <a:pPr/>
              <a:t>5/23/2017</a:t>
            </a:fld>
            <a:endParaRPr lang="en-US" dirty="0"/>
          </a:p>
        </p:txBody>
      </p:sp>
      <p:sp>
        <p:nvSpPr>
          <p:cNvPr id="5" name="Footer Placeholder 4"/>
          <p:cNvSpPr>
            <a:spLocks noGrp="1"/>
          </p:cNvSpPr>
          <p:nvPr>
            <p:ph type="ftr" sz="quarter" idx="11"/>
          </p:nvPr>
        </p:nvSpPr>
        <p:spPr bwMode="auto">
          <a:xfrm rot="5400000">
            <a:off x="10046208" y="4114800"/>
            <a:ext cx="3657600" cy="512064"/>
          </a:xfrm>
        </p:spPr>
        <p:txBody>
          <a:bodyPr/>
          <a:lstStyle/>
          <a:p>
            <a:endParaRPr lang="en-US" dirty="0"/>
          </a:p>
        </p:txBody>
      </p:sp>
      <p:sp>
        <p:nvSpPr>
          <p:cNvPr id="9" name="Rectangle 8"/>
          <p:cNvSpPr/>
          <p:nvPr/>
        </p:nvSpPr>
        <p:spPr bwMode="auto">
          <a:xfrm>
            <a:off x="508000" y="0"/>
            <a:ext cx="812800" cy="6858000"/>
          </a:xfrm>
          <a:prstGeom prst="rect">
            <a:avLst/>
          </a:prstGeom>
          <a:solidFill>
            <a:schemeClr val="accent1">
              <a:tint val="60000"/>
              <a:alpha val="54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ctangle 9"/>
          <p:cNvSpPr/>
          <p:nvPr/>
        </p:nvSpPr>
        <p:spPr bwMode="auto">
          <a:xfrm>
            <a:off x="368448" y="0"/>
            <a:ext cx="139552" cy="6858000"/>
          </a:xfrm>
          <a:prstGeom prst="rect">
            <a:avLst/>
          </a:prstGeom>
          <a:solidFill>
            <a:schemeClr val="accent1">
              <a:tint val="40000"/>
              <a:alpha val="36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ctangle 10"/>
          <p:cNvSpPr/>
          <p:nvPr/>
        </p:nvSpPr>
        <p:spPr bwMode="auto">
          <a:xfrm>
            <a:off x="1320800" y="0"/>
            <a:ext cx="242496" cy="6858000"/>
          </a:xfrm>
          <a:prstGeom prst="rect">
            <a:avLst/>
          </a:prstGeom>
          <a:solidFill>
            <a:schemeClr val="accent1">
              <a:tint val="40000"/>
              <a:alpha val="7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Rectangle 11"/>
          <p:cNvSpPr/>
          <p:nvPr/>
        </p:nvSpPr>
        <p:spPr bwMode="auto">
          <a:xfrm>
            <a:off x="1521760" y="0"/>
            <a:ext cx="307040" cy="6858000"/>
          </a:xfrm>
          <a:prstGeom prst="rect">
            <a:avLst/>
          </a:prstGeom>
          <a:solidFill>
            <a:schemeClr val="accent1">
              <a:tint val="20000"/>
              <a:alpha val="7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41792" y="0"/>
            <a:ext cx="0" cy="6858000"/>
          </a:xfrm>
          <a:prstGeom prst="line">
            <a:avLst/>
          </a:prstGeom>
          <a:noFill/>
          <a:ln w="57150" cap="flat" cmpd="sng" algn="ctr">
            <a:solidFill>
              <a:schemeClr val="accent1">
                <a:tint val="60000"/>
                <a:alpha val="7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Straight Connector 13"/>
          <p:cNvSpPr>
            <a:spLocks noChangeShapeType="1"/>
          </p:cNvSpPr>
          <p:nvPr/>
        </p:nvSpPr>
        <p:spPr bwMode="auto">
          <a:xfrm>
            <a:off x="1219200" y="0"/>
            <a:ext cx="0" cy="6858000"/>
          </a:xfrm>
          <a:prstGeom prst="line">
            <a:avLst/>
          </a:prstGeom>
          <a:noFill/>
          <a:ln w="57150" cap="flat" cmpd="sng" algn="ctr">
            <a:solidFill>
              <a:schemeClr val="accent1">
                <a:tint val="20000"/>
                <a:alpha val="8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Straight Connector 14"/>
          <p:cNvSpPr>
            <a:spLocks noChangeShapeType="1"/>
          </p:cNvSpPr>
          <p:nvPr/>
        </p:nvSpPr>
        <p:spPr bwMode="auto">
          <a:xfrm>
            <a:off x="1138816" y="0"/>
            <a:ext cx="0" cy="6858000"/>
          </a:xfrm>
          <a:prstGeom prst="line">
            <a:avLst/>
          </a:prstGeom>
          <a:noFill/>
          <a:ln w="5715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Straight Connector 15"/>
          <p:cNvSpPr>
            <a:spLocks noChangeShapeType="1"/>
          </p:cNvSpPr>
          <p:nvPr/>
        </p:nvSpPr>
        <p:spPr bwMode="auto">
          <a:xfrm>
            <a:off x="2302187" y="0"/>
            <a:ext cx="0" cy="6858000"/>
          </a:xfrm>
          <a:prstGeom prst="line">
            <a:avLst/>
          </a:prstGeom>
          <a:noFill/>
          <a:ln w="28575" cap="flat" cmpd="sng" algn="ctr">
            <a:solidFill>
              <a:schemeClr val="accent1">
                <a:tint val="60000"/>
                <a:alpha val="82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Straight Connector 16"/>
          <p:cNvSpPr>
            <a:spLocks noChangeShapeType="1"/>
          </p:cNvSpPr>
          <p:nvPr/>
        </p:nvSpPr>
        <p:spPr bwMode="auto">
          <a:xfrm>
            <a:off x="1422400" y="0"/>
            <a:ext cx="0" cy="6858000"/>
          </a:xfrm>
          <a:prstGeom prst="line">
            <a:avLst/>
          </a:prstGeom>
          <a:noFill/>
          <a:ln w="9525"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Rectangle 17"/>
          <p:cNvSpPr/>
          <p:nvPr/>
        </p:nvSpPr>
        <p:spPr bwMode="auto">
          <a:xfrm>
            <a:off x="1625600" y="0"/>
            <a:ext cx="101600" cy="6858000"/>
          </a:xfrm>
          <a:prstGeom prst="rect">
            <a:avLst/>
          </a:prstGeom>
          <a:solidFill>
            <a:schemeClr val="accent1">
              <a:tint val="60000"/>
              <a:alpha val="51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9" name="Oval 18"/>
          <p:cNvSpPr/>
          <p:nvPr/>
        </p:nvSpPr>
        <p:spPr bwMode="auto">
          <a:xfrm>
            <a:off x="812800" y="3429000"/>
            <a:ext cx="1727200" cy="129540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Oval 19"/>
          <p:cNvSpPr/>
          <p:nvPr/>
        </p:nvSpPr>
        <p:spPr bwMode="auto">
          <a:xfrm>
            <a:off x="1766272" y="4866752"/>
            <a:ext cx="855232" cy="641424"/>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Oval 20"/>
          <p:cNvSpPr/>
          <p:nvPr/>
        </p:nvSpPr>
        <p:spPr bwMode="auto">
          <a:xfrm>
            <a:off x="1454773" y="5500632"/>
            <a:ext cx="182880" cy="13716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Oval 21"/>
          <p:cNvSpPr/>
          <p:nvPr/>
        </p:nvSpPr>
        <p:spPr bwMode="auto">
          <a:xfrm>
            <a:off x="2218944" y="5791200"/>
            <a:ext cx="365760" cy="274320"/>
          </a:xfrm>
          <a:prstGeom prst="ellipse">
            <a:avLst/>
          </a:prstGeom>
          <a:ln w="127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Oval 22"/>
          <p:cNvSpPr/>
          <p:nvPr/>
        </p:nvSpPr>
        <p:spPr bwMode="auto">
          <a:xfrm>
            <a:off x="2505387" y="4479888"/>
            <a:ext cx="487680" cy="365760"/>
          </a:xfrm>
          <a:prstGeom prst="ellipse">
            <a:avLst/>
          </a:prstGeom>
          <a:ln w="28575"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6" name="Straight Connector 25"/>
          <p:cNvSpPr>
            <a:spLocks noChangeShapeType="1"/>
          </p:cNvSpPr>
          <p:nvPr/>
        </p:nvSpPr>
        <p:spPr bwMode="auto">
          <a:xfrm>
            <a:off x="12130592"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6" name="Slide Number Placeholder 5"/>
          <p:cNvSpPr>
            <a:spLocks noGrp="1"/>
          </p:cNvSpPr>
          <p:nvPr>
            <p:ph type="sldNum" sz="quarter" idx="12"/>
          </p:nvPr>
        </p:nvSpPr>
        <p:spPr bwMode="auto">
          <a:xfrm>
            <a:off x="1787488" y="4928702"/>
            <a:ext cx="812800" cy="517524"/>
          </a:xfrm>
        </p:spPr>
        <p:txBody>
          <a:bodyPr/>
          <a:lstStyle/>
          <a:p>
            <a:fld id="{D57F1E4F-1CFF-5643-939E-217C01CDF565}" type="slidenum">
              <a:rPr lang="en-US" smtClean="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5" name="Date Placeholder 4"/>
          <p:cNvSpPr>
            <a:spLocks noGrp="1"/>
          </p:cNvSpPr>
          <p:nvPr>
            <p:ph type="dt" sz="half" idx="10"/>
          </p:nvPr>
        </p:nvSpPr>
        <p:spPr/>
        <p:txBody>
          <a:bodyPr/>
          <a:lstStyle/>
          <a:p>
            <a:fld id="{57302355-E14B-8545-A8F8-0FE83CC9D524}" type="datetimeFigureOut">
              <a:rPr lang="en-US" smtClean="0"/>
              <a:pPr/>
              <a:t>5/23/2017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
        <p:nvSpPr>
          <p:cNvPr id="9" name="Content Placeholder 8"/>
          <p:cNvSpPr>
            <a:spLocks noGrp="1"/>
          </p:cNvSpPr>
          <p:nvPr>
            <p:ph sz="quarter" idx="1"/>
          </p:nvPr>
        </p:nvSpPr>
        <p:spPr>
          <a:xfrm>
            <a:off x="609600" y="1600200"/>
            <a:ext cx="48768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1" name="Content Placeholder 10"/>
          <p:cNvSpPr>
            <a:spLocks noGrp="1"/>
          </p:cNvSpPr>
          <p:nvPr>
            <p:ph sz="quarter" idx="2"/>
          </p:nvPr>
        </p:nvSpPr>
        <p:spPr>
          <a:xfrm>
            <a:off x="5693664" y="1600200"/>
            <a:ext cx="4876800" cy="45720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600" y="273050"/>
            <a:ext cx="10058400" cy="1143000"/>
          </a:xfrm>
        </p:spPr>
        <p:txBody>
          <a:bodyPr anchor="b"/>
          <a:lstStyle>
            <a:lvl1pPr>
              <a:defRPr/>
            </a:lvl1pPr>
          </a:lstStyle>
          <a:p>
            <a:r>
              <a:rPr kumimoji="0" lang="en-US"/>
              <a:t>Click to edit Master title style</a:t>
            </a:r>
          </a:p>
        </p:txBody>
      </p:sp>
      <p:sp>
        <p:nvSpPr>
          <p:cNvPr id="7" name="Date Placeholder 6"/>
          <p:cNvSpPr>
            <a:spLocks noGrp="1"/>
          </p:cNvSpPr>
          <p:nvPr>
            <p:ph type="dt" sz="half" idx="10"/>
          </p:nvPr>
        </p:nvSpPr>
        <p:spPr/>
        <p:txBody>
          <a:bodyPr/>
          <a:lstStyle/>
          <a:p>
            <a:fld id="{02640F58-564D-2B4F-AE67-E407BA4FCF45}" type="datetimeFigureOut">
              <a:rPr lang="en-US" smtClean="0"/>
              <a:pPr/>
              <a:t>5/23/2017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
        <p:nvSpPr>
          <p:cNvPr id="11" name="Content Placeholder 10"/>
          <p:cNvSpPr>
            <a:spLocks noGrp="1"/>
          </p:cNvSpPr>
          <p:nvPr>
            <p:ph sz="quarter" idx="2"/>
          </p:nvPr>
        </p:nvSpPr>
        <p:spPr>
          <a:xfrm>
            <a:off x="609600" y="2362200"/>
            <a:ext cx="48768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3" name="Content Placeholder 12"/>
          <p:cNvSpPr>
            <a:spLocks noGrp="1"/>
          </p:cNvSpPr>
          <p:nvPr>
            <p:ph sz="quarter" idx="4"/>
          </p:nvPr>
        </p:nvSpPr>
        <p:spPr>
          <a:xfrm>
            <a:off x="5829300" y="2362200"/>
            <a:ext cx="4876800" cy="3886200"/>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12" name="Text Placeholder 11"/>
          <p:cNvSpPr>
            <a:spLocks noGrp="1"/>
          </p:cNvSpPr>
          <p:nvPr>
            <p:ph type="body" sz="quarter" idx="1"/>
          </p:nvPr>
        </p:nvSpPr>
        <p:spPr>
          <a:xfrm>
            <a:off x="6096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
        <p:nvSpPr>
          <p:cNvPr id="14" name="Text Placeholder 13"/>
          <p:cNvSpPr>
            <a:spLocks noGrp="1"/>
          </p:cNvSpPr>
          <p:nvPr>
            <p:ph type="body" sz="quarter" idx="3"/>
          </p:nvPr>
        </p:nvSpPr>
        <p:spPr>
          <a:xfrm>
            <a:off x="5791200" y="1569720"/>
            <a:ext cx="4876800" cy="658368"/>
          </a:xfrm>
          <a:prstGeom prst="roundRect">
            <a:avLst>
              <a:gd name="adj" fmla="val 16667"/>
            </a:avLst>
          </a:prstGeom>
          <a:solidFill>
            <a:schemeClr val="accent1"/>
          </a:solidFill>
        </p:spPr>
        <p:txBody>
          <a:bodyPr rtlCol="0" anchor="ctr">
            <a:noAutofit/>
          </a:bodyPr>
          <a:lstStyle>
            <a:lvl1pPr marL="0" indent="0">
              <a:buFontTx/>
              <a:buNone/>
              <a:defRPr sz="2000" b="1">
                <a:solidFill>
                  <a:srgbClr val="FFFFFF"/>
                </a:solidFill>
              </a:defRPr>
            </a:lvl1pPr>
          </a:lstStyle>
          <a:p>
            <a:pPr lvl="0" eaLnBrk="1" latinLnBrk="0" hangingPunct="1"/>
            <a:r>
              <a:rPr kumimoji="0" lang="en-US"/>
              <a:t>Click to edit Master text styles</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kumimoji="0" lang="en-US"/>
              <a:t>Click to edit Master title style</a:t>
            </a:r>
          </a:p>
        </p:txBody>
      </p:sp>
      <p:sp>
        <p:nvSpPr>
          <p:cNvPr id="6" name="Date Placeholder 5"/>
          <p:cNvSpPr>
            <a:spLocks noGrp="1"/>
          </p:cNvSpPr>
          <p:nvPr>
            <p:ph type="dt" sz="half" idx="10"/>
          </p:nvPr>
        </p:nvSpPr>
        <p:spPr/>
        <p:txBody>
          <a:bodyPr rtlCol="0"/>
          <a:lstStyle/>
          <a:p>
            <a:fld id="{F13A34C8-038E-2045-AF43-DF7DBB8E0E9E}" type="datetimeFigureOut">
              <a:rPr lang="en-US" smtClean="0"/>
              <a:pPr/>
              <a:t>5/23/2017</a:t>
            </a:fld>
            <a:endParaRPr lang="en-US" dirty="0"/>
          </a:p>
        </p:txBody>
      </p:sp>
      <p:sp>
        <p:nvSpPr>
          <p:cNvPr id="7" name="Slide Number Placeholder 6"/>
          <p:cNvSpPr>
            <a:spLocks noGrp="1"/>
          </p:cNvSpPr>
          <p:nvPr>
            <p:ph type="sldNum" sz="quarter" idx="11"/>
          </p:nvPr>
        </p:nvSpPr>
        <p:spPr/>
        <p:txBody>
          <a:bodyPr rtlCol="0"/>
          <a:lstStyle/>
          <a:p>
            <a:fld id="{D57F1E4F-1CFF-5643-939E-217C01CDF565}" type="slidenum">
              <a:rPr lang="en-US" smtClean="0"/>
              <a:pPr/>
              <a:t>‹#›</a:t>
            </a:fld>
            <a:endParaRPr lang="en-US" dirty="0"/>
          </a:p>
        </p:txBody>
      </p:sp>
      <p:sp>
        <p:nvSpPr>
          <p:cNvPr id="8" name="Footer Placeholder 7"/>
          <p:cNvSpPr>
            <a:spLocks noGrp="1"/>
          </p:cNvSpPr>
          <p:nvPr>
            <p:ph type="ftr" sz="quarter" idx="12"/>
          </p:nvPr>
        </p:nvSpPr>
        <p:spPr/>
        <p:txBody>
          <a:bodyPr rtlCol="0"/>
          <a:lstStyle/>
          <a:p>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smtClean="0"/>
              <a:pPr/>
              <a:t>5/23/2017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1"/>
      </p:bgRef>
    </p:bg>
    <p:spTree>
      <p:nvGrpSpPr>
        <p:cNvPr id="1" name=""/>
        <p:cNvGrpSpPr/>
        <p:nvPr/>
      </p:nvGrpSpPr>
      <p:grpSpPr>
        <a:xfrm>
          <a:off x="0" y="0"/>
          <a:ext cx="0" cy="0"/>
          <a:chOff x="0" y="0"/>
          <a:chExt cx="0" cy="0"/>
        </a:xfrm>
      </p:grpSpPr>
      <p:sp>
        <p:nvSpPr>
          <p:cNvPr id="10" name="Straight Connector 9"/>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 name="Title 1"/>
          <p:cNvSpPr>
            <a:spLocks noGrp="1"/>
          </p:cNvSpPr>
          <p:nvPr>
            <p:ph type="title"/>
          </p:nvPr>
        </p:nvSpPr>
        <p:spPr>
          <a:xfrm rot="5400000">
            <a:off x="5547360" y="3124200"/>
            <a:ext cx="6309360" cy="609600"/>
          </a:xfrm>
        </p:spPr>
        <p:txBody>
          <a:bodyPr anchor="b"/>
          <a:lstStyle>
            <a:lvl1pPr algn="l">
              <a:buNone/>
              <a:defRPr sz="2000" b="1" cap="small" baseline="0"/>
            </a:lvl1pPr>
          </a:lstStyle>
          <a:p>
            <a:r>
              <a:rPr kumimoji="0" lang="en-US"/>
              <a:t>Click to edit Master title style</a:t>
            </a:r>
          </a:p>
        </p:txBody>
      </p:sp>
      <p:sp>
        <p:nvSpPr>
          <p:cNvPr id="3" name="Text Placeholder 2"/>
          <p:cNvSpPr>
            <a:spLocks noGrp="1"/>
          </p:cNvSpPr>
          <p:nvPr>
            <p:ph type="body" idx="2"/>
          </p:nvPr>
        </p:nvSpPr>
        <p:spPr>
          <a:xfrm>
            <a:off x="9083040" y="274320"/>
            <a:ext cx="2036064" cy="4983480"/>
          </a:xfrm>
        </p:spPr>
        <p:txBody>
          <a:bodyPr/>
          <a:lstStyle>
            <a:lvl1pPr marL="0" indent="0">
              <a:spcBef>
                <a:spcPts val="400"/>
              </a:spcBef>
              <a:spcAft>
                <a:spcPts val="1000"/>
              </a:spcAft>
              <a:buNone/>
              <a:defRPr sz="1200"/>
            </a:lvl1pPr>
            <a:lvl2pPr>
              <a:buNone/>
              <a:defRPr sz="1200"/>
            </a:lvl2pPr>
            <a:lvl3pPr>
              <a:buNone/>
              <a:defRPr sz="1000"/>
            </a:lvl3pPr>
            <a:lvl4pPr>
              <a:buNone/>
              <a:defRPr sz="900"/>
            </a:lvl4pPr>
            <a:lvl5pPr>
              <a:buNone/>
              <a:defRPr sz="900"/>
            </a:lvl5pPr>
          </a:lstStyle>
          <a:p>
            <a:pPr lvl="0" eaLnBrk="1" latinLnBrk="0" hangingPunct="1"/>
            <a:r>
              <a:rPr kumimoji="0" lang="en-US"/>
              <a:t>Click to edit Master text styles</a:t>
            </a:r>
          </a:p>
        </p:txBody>
      </p:sp>
      <p:sp>
        <p:nvSpPr>
          <p:cNvPr id="8" name="Straight Connector 7"/>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9" name="Straight Connector 8"/>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1" name="Straight Connector 10"/>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Rectangle 11"/>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3" name="Straight Connector 12"/>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4" name="Oval 13"/>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Content Placeholder 17"/>
          <p:cNvSpPr>
            <a:spLocks noGrp="1"/>
          </p:cNvSpPr>
          <p:nvPr>
            <p:ph sz="quarter" idx="1"/>
          </p:nvPr>
        </p:nvSpPr>
        <p:spPr>
          <a:xfrm>
            <a:off x="406400" y="274320"/>
            <a:ext cx="7518400" cy="6327648"/>
          </a:xfrm>
        </p:spPr>
        <p:txBody>
          <a:body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a:p>
        </p:txBody>
      </p:sp>
      <p:sp>
        <p:nvSpPr>
          <p:cNvPr id="21" name="Date Placeholder 20"/>
          <p:cNvSpPr>
            <a:spLocks noGrp="1"/>
          </p:cNvSpPr>
          <p:nvPr>
            <p:ph type="dt" sz="half" idx="14"/>
          </p:nvPr>
        </p:nvSpPr>
        <p:spPr/>
        <p:txBody>
          <a:bodyPr rtlCol="0"/>
          <a:lstStyle/>
          <a:p>
            <a:fld id="{D0DF5E60-9974-AC48-9591-99C2BB44B7CF}" type="datetimeFigureOut">
              <a:rPr lang="en-US" smtClean="0"/>
              <a:pPr/>
              <a:t>5/23/2017</a:t>
            </a:fld>
            <a:endParaRPr lang="en-US" dirty="0"/>
          </a:p>
        </p:txBody>
      </p:sp>
      <p:sp>
        <p:nvSpPr>
          <p:cNvPr id="22" name="Slide Number Placeholder 21"/>
          <p:cNvSpPr>
            <a:spLocks noGrp="1"/>
          </p:cNvSpPr>
          <p:nvPr>
            <p:ph type="sldNum" sz="quarter" idx="15"/>
          </p:nvPr>
        </p:nvSpPr>
        <p:spPr/>
        <p:txBody>
          <a:bodyPr rtlCol="0"/>
          <a:lstStyle/>
          <a:p>
            <a:fld id="{D57F1E4F-1CFF-5643-939E-217C01CDF565}" type="slidenum">
              <a:rPr lang="en-US" smtClean="0"/>
              <a:pPr/>
              <a:t>‹#›</a:t>
            </a:fld>
            <a:endParaRPr lang="en-US" dirty="0"/>
          </a:p>
        </p:txBody>
      </p:sp>
      <p:sp>
        <p:nvSpPr>
          <p:cNvPr id="23" name="Footer Placeholder 22"/>
          <p:cNvSpPr>
            <a:spLocks noGrp="1"/>
          </p:cNvSpPr>
          <p:nvPr>
            <p:ph type="ftr" sz="quarter" idx="16"/>
          </p:nvPr>
        </p:nvSpPr>
        <p:spPr/>
        <p:txBody>
          <a:bodyPr rtlCol="0"/>
          <a:lstStyle/>
          <a:p>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Straight Connector 8"/>
          <p:cNvSpPr>
            <a:spLocks noChangeShapeType="1"/>
          </p:cNvSpPr>
          <p:nvPr/>
        </p:nvSpPr>
        <p:spPr bwMode="auto">
          <a:xfrm>
            <a:off x="116840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Oval 12"/>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 name="Title 1"/>
          <p:cNvSpPr>
            <a:spLocks noGrp="1"/>
          </p:cNvSpPr>
          <p:nvPr>
            <p:ph type="title"/>
          </p:nvPr>
        </p:nvSpPr>
        <p:spPr>
          <a:xfrm rot="5400000">
            <a:off x="5518404" y="3124200"/>
            <a:ext cx="6309360" cy="609600"/>
          </a:xfrm>
        </p:spPr>
        <p:txBody>
          <a:bodyPr anchor="b"/>
          <a:lstStyle>
            <a:lvl1pPr algn="l">
              <a:buNone/>
              <a:defRPr sz="2000" b="1"/>
            </a:lvl1pPr>
          </a:lstStyle>
          <a:p>
            <a:r>
              <a:rPr kumimoji="0" lang="en-US"/>
              <a:t>Click to edit Master title style</a:t>
            </a:r>
          </a:p>
        </p:txBody>
      </p:sp>
      <p:sp>
        <p:nvSpPr>
          <p:cNvPr id="3" name="Picture Placeholder 2"/>
          <p:cNvSpPr>
            <a:spLocks noGrp="1"/>
          </p:cNvSpPr>
          <p:nvPr>
            <p:ph type="pic" idx="1"/>
          </p:nvPr>
        </p:nvSpPr>
        <p:spPr>
          <a:xfrm>
            <a:off x="0" y="0"/>
            <a:ext cx="8229600" cy="6858000"/>
          </a:xfrm>
          <a:solidFill>
            <a:schemeClr val="bg2"/>
          </a:solidFill>
          <a:ln w="1270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lstStyle>
            <a:lvl1pPr marL="0" indent="0">
              <a:buNone/>
              <a:defRPr sz="3200"/>
            </a:lvl1pPr>
          </a:lstStyle>
          <a:p>
            <a:pPr algn="ctr" eaLnBrk="1" latinLnBrk="0" hangingPunct="1">
              <a:buFontTx/>
              <a:buNone/>
            </a:pPr>
            <a:r>
              <a:rPr kumimoji="0" lang="en-US"/>
              <a:t>Click icon to add picture</a:t>
            </a:r>
            <a:endParaRPr kumimoji="0" lang="en-US" dirty="0"/>
          </a:p>
        </p:txBody>
      </p:sp>
      <p:sp>
        <p:nvSpPr>
          <p:cNvPr id="4" name="Text Placeholder 3"/>
          <p:cNvSpPr>
            <a:spLocks noGrp="1"/>
          </p:cNvSpPr>
          <p:nvPr>
            <p:ph type="body" sz="half" idx="2"/>
          </p:nvPr>
        </p:nvSpPr>
        <p:spPr>
          <a:xfrm>
            <a:off x="9021064" y="264795"/>
            <a:ext cx="2032000" cy="4956048"/>
          </a:xfrm>
        </p:spPr>
        <p:txBody>
          <a:bodyPr rot="0" spcFirstLastPara="0" vertOverflow="overflow" horzOverflow="overflow" vert="horz" wrap="square" lIns="91440" tIns="45720" rIns="91440" bIns="45720" numCol="1" spcCol="274320" rtlCol="0" fromWordArt="0" anchor="t" anchorCtr="0" forceAA="0" compatLnSpc="1">
            <a:normAutofit/>
          </a:bodyPr>
          <a:lstStyle>
            <a:lvl1pPr marL="0" indent="0">
              <a:spcBef>
                <a:spcPts val="100"/>
              </a:spcBef>
              <a:spcAft>
                <a:spcPts val="400"/>
              </a:spcAft>
              <a:buFontTx/>
              <a:buNone/>
              <a:defRPr sz="1200"/>
            </a:lvl1pPr>
            <a:lvl2pPr>
              <a:defRPr sz="1200"/>
            </a:lvl2pPr>
            <a:lvl3pPr>
              <a:defRPr sz="1000"/>
            </a:lvl3pPr>
            <a:lvl4pPr>
              <a:defRPr sz="900"/>
            </a:lvl4pPr>
            <a:lvl5pPr>
              <a:defRPr sz="900"/>
            </a:lvl5pPr>
          </a:lstStyle>
          <a:p>
            <a:pPr lvl="0" eaLnBrk="1" latinLnBrk="0" hangingPunct="1"/>
            <a:r>
              <a:rPr kumimoji="0" lang="en-US"/>
              <a:t>Click to edit Master text styles</a:t>
            </a:r>
          </a:p>
        </p:txBody>
      </p:sp>
      <p:sp>
        <p:nvSpPr>
          <p:cNvPr id="10" name="Straight Connector 9"/>
          <p:cNvSpPr>
            <a:spLocks noChangeShapeType="1"/>
          </p:cNvSpPr>
          <p:nvPr/>
        </p:nvSpPr>
        <p:spPr bwMode="auto">
          <a:xfrm>
            <a:off x="11988800" y="0"/>
            <a:ext cx="0" cy="6858000"/>
          </a:xfrm>
          <a:prstGeom prst="line">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1" name="Rectangle 10"/>
          <p:cNvSpPr/>
          <p:nvPr/>
        </p:nvSpPr>
        <p:spPr bwMode="auto">
          <a:xfrm>
            <a:off x="11785600" y="0"/>
            <a:ext cx="406400" cy="6858000"/>
          </a:xfrm>
          <a:prstGeom prst="rect">
            <a:avLst/>
          </a:prstGeom>
          <a:solidFill>
            <a:schemeClr val="accent1">
              <a:tint val="60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2" name="Straight Connector 11"/>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Straight Connector 18"/>
          <p:cNvSpPr>
            <a:spLocks noChangeShapeType="1"/>
          </p:cNvSpPr>
          <p:nvPr/>
        </p:nvSpPr>
        <p:spPr bwMode="auto">
          <a:xfrm>
            <a:off x="8331200" y="0"/>
            <a:ext cx="0" cy="6858000"/>
          </a:xfrm>
          <a:prstGeom prst="line">
            <a:avLst/>
          </a:prstGeom>
          <a:noFill/>
          <a:ln w="38100" cap="flat" cmpd="sng"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0" name="Straight Connector 19"/>
          <p:cNvSpPr>
            <a:spLocks noChangeShapeType="1"/>
          </p:cNvSpPr>
          <p:nvPr/>
        </p:nvSpPr>
        <p:spPr bwMode="auto">
          <a:xfrm>
            <a:off x="8256395" y="0"/>
            <a:ext cx="0" cy="6858000"/>
          </a:xfrm>
          <a:prstGeom prst="line">
            <a:avLst/>
          </a:prstGeom>
          <a:noFill/>
          <a:ln w="1270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17" name="Date Placeholder 16"/>
          <p:cNvSpPr>
            <a:spLocks noGrp="1"/>
          </p:cNvSpPr>
          <p:nvPr>
            <p:ph type="dt" sz="half" idx="10"/>
          </p:nvPr>
        </p:nvSpPr>
        <p:spPr/>
        <p:txBody>
          <a:bodyPr rtlCol="0"/>
          <a:lstStyle/>
          <a:p>
            <a:fld id="{18C79C5D-2A6F-F04D-97DA-BEF2467B64E4}" type="datetimeFigureOut">
              <a:rPr lang="en-US" smtClean="0"/>
              <a:pPr/>
              <a:t>5/23/2017</a:t>
            </a:fld>
            <a:endParaRPr lang="en-US" dirty="0"/>
          </a:p>
        </p:txBody>
      </p:sp>
      <p:sp>
        <p:nvSpPr>
          <p:cNvPr id="18" name="Slide Number Placeholder 17"/>
          <p:cNvSpPr>
            <a:spLocks noGrp="1"/>
          </p:cNvSpPr>
          <p:nvPr>
            <p:ph type="sldNum" sz="quarter" idx="11"/>
          </p:nvPr>
        </p:nvSpPr>
        <p:spPr/>
        <p:txBody>
          <a:bodyPr rtlCol="0"/>
          <a:lstStyle/>
          <a:p>
            <a:fld id="{D57F1E4F-1CFF-5643-939E-217C01CDF565}" type="slidenum">
              <a:rPr lang="en-US" smtClean="0"/>
              <a:pPr/>
              <a:t>‹#›</a:t>
            </a:fld>
            <a:endParaRPr lang="en-US" dirty="0"/>
          </a:p>
        </p:txBody>
      </p:sp>
      <p:sp>
        <p:nvSpPr>
          <p:cNvPr id="21" name="Footer Placeholder 20"/>
          <p:cNvSpPr>
            <a:spLocks noGrp="1"/>
          </p:cNvSpPr>
          <p:nvPr>
            <p:ph type="ftr" sz="quarter" idx="12"/>
          </p:nvPr>
        </p:nvSpPr>
        <p:spPr/>
        <p:txBody>
          <a:bodyPr rtlCol="0"/>
          <a:lstStyle/>
          <a:p>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Straight Connector 15"/>
          <p:cNvSpPr>
            <a:spLocks noChangeShapeType="1"/>
          </p:cNvSpPr>
          <p:nvPr/>
        </p:nvSpPr>
        <p:spPr bwMode="auto">
          <a:xfrm>
            <a:off x="11684000" y="0"/>
            <a:ext cx="0" cy="6858000"/>
          </a:xfrm>
          <a:prstGeom prst="line">
            <a:avLst/>
          </a:prstGeom>
          <a:noFill/>
          <a:ln w="38100" cap="flat" cmpd="sng" algn="ctr">
            <a:solidFill>
              <a:schemeClr val="accent1">
                <a:tint val="60000"/>
                <a:alpha val="93000"/>
              </a:schemeClr>
            </a:solidFill>
            <a:prstDash val="solid"/>
            <a:round/>
            <a:headEnd type="none" w="med" len="med"/>
            <a:tailEnd type="none" w="med" len="med"/>
          </a:ln>
          <a:effectLst/>
        </p:spPr>
        <p:txBody>
          <a:bodyPr vert="horz" wrap="square" lIns="91440" tIns="45720" rIns="91440" bIns="45720" anchor="t" compatLnSpc="1"/>
          <a:lstStyle/>
          <a:p>
            <a:endParaRPr kumimoji="0" lang="en-US" dirty="0"/>
          </a:p>
        </p:txBody>
      </p:sp>
      <p:sp>
        <p:nvSpPr>
          <p:cNvPr id="22" name="Title Placeholder 21"/>
          <p:cNvSpPr>
            <a:spLocks noGrp="1"/>
          </p:cNvSpPr>
          <p:nvPr>
            <p:ph type="title"/>
          </p:nvPr>
        </p:nvSpPr>
        <p:spPr>
          <a:xfrm>
            <a:off x="609600" y="274638"/>
            <a:ext cx="9956800" cy="1143000"/>
          </a:xfrm>
          <a:prstGeom prst="rect">
            <a:avLst/>
          </a:prstGeom>
        </p:spPr>
        <p:txBody>
          <a:bodyPr vert="horz" anchor="b">
            <a:normAutofit/>
          </a:bodyPr>
          <a:lstStyle/>
          <a:p>
            <a:r>
              <a:rPr kumimoji="0" lang="en-US"/>
              <a:t>Click to edit Master title style</a:t>
            </a:r>
          </a:p>
        </p:txBody>
      </p:sp>
      <p:sp>
        <p:nvSpPr>
          <p:cNvPr id="13" name="Text Placeholder 12"/>
          <p:cNvSpPr>
            <a:spLocks noGrp="1"/>
          </p:cNvSpPr>
          <p:nvPr>
            <p:ph type="body" idx="1"/>
          </p:nvPr>
        </p:nvSpPr>
        <p:spPr>
          <a:xfrm>
            <a:off x="609600" y="1600200"/>
            <a:ext cx="9956800" cy="4873752"/>
          </a:xfrm>
          <a:prstGeom prst="rect">
            <a:avLst/>
          </a:prstGeom>
        </p:spPr>
        <p:txBody>
          <a:bodyPr vert="horz">
            <a:normAutofit/>
          </a:body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p>
        </p:txBody>
      </p:sp>
      <p:sp>
        <p:nvSpPr>
          <p:cNvPr id="14" name="Date Placeholder 13"/>
          <p:cNvSpPr>
            <a:spLocks noGrp="1"/>
          </p:cNvSpPr>
          <p:nvPr>
            <p:ph type="dt" sz="half" idx="2"/>
          </p:nvPr>
        </p:nvSpPr>
        <p:spPr>
          <a:xfrm rot="5400000">
            <a:off x="10454640" y="1017843"/>
            <a:ext cx="2011680" cy="512064"/>
          </a:xfrm>
          <a:prstGeom prst="rect">
            <a:avLst/>
          </a:prstGeom>
        </p:spPr>
        <p:txBody>
          <a:bodyPr vert="horz" anchor="ctr" anchorCtr="0"/>
          <a:lstStyle>
            <a:lvl1pPr algn="r" eaLnBrk="1" latinLnBrk="0" hangingPunct="1">
              <a:defRPr kumimoji="0" sz="1200">
                <a:solidFill>
                  <a:schemeClr val="tx2"/>
                </a:solidFill>
              </a:defRPr>
            </a:lvl1pPr>
          </a:lstStyle>
          <a:p>
            <a:fld id="{09B482E8-6E0E-1B4F-B1FD-C69DB9E858D9}" type="datetimeFigureOut">
              <a:rPr lang="en-US" smtClean="0"/>
              <a:pPr/>
              <a:t>5/23/2017</a:t>
            </a:fld>
            <a:endParaRPr lang="en-US" dirty="0"/>
          </a:p>
        </p:txBody>
      </p:sp>
      <p:sp>
        <p:nvSpPr>
          <p:cNvPr id="3" name="Footer Placeholder 2"/>
          <p:cNvSpPr>
            <a:spLocks noGrp="1"/>
          </p:cNvSpPr>
          <p:nvPr>
            <p:ph type="ftr" sz="quarter" idx="3"/>
          </p:nvPr>
        </p:nvSpPr>
        <p:spPr>
          <a:xfrm rot="5400000">
            <a:off x="9853648" y="3676280"/>
            <a:ext cx="3200400" cy="487680"/>
          </a:xfrm>
          <a:prstGeom prst="rect">
            <a:avLst/>
          </a:prstGeom>
        </p:spPr>
        <p:txBody>
          <a:bodyPr vert="horz" anchor="ctr" anchorCtr="0"/>
          <a:lstStyle>
            <a:lvl1pPr algn="l" eaLnBrk="1" latinLnBrk="0" hangingPunct="1">
              <a:defRPr kumimoji="0" sz="1200">
                <a:solidFill>
                  <a:schemeClr val="tx2"/>
                </a:solidFill>
              </a:defRPr>
            </a:lvl1pPr>
          </a:lstStyle>
          <a:p>
            <a:endParaRPr lang="en-US" dirty="0"/>
          </a:p>
        </p:txBody>
      </p:sp>
      <p:sp>
        <p:nvSpPr>
          <p:cNvPr id="7" name="Straight Connector 6"/>
          <p:cNvSpPr>
            <a:spLocks noChangeShapeType="1"/>
          </p:cNvSpPr>
          <p:nvPr/>
        </p:nvSpPr>
        <p:spPr bwMode="auto">
          <a:xfrm>
            <a:off x="101600" y="0"/>
            <a:ext cx="0" cy="6858000"/>
          </a:xfrm>
          <a:prstGeom prst="line">
            <a:avLst/>
          </a:prstGeom>
          <a:noFill/>
          <a:ln w="57150" cap="flat" cmpd="thickThin" algn="ctr">
            <a:solidFill>
              <a:schemeClr val="accent1">
                <a:tint val="60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9" name="Straight Connector 8"/>
          <p:cNvSpPr>
            <a:spLocks noChangeShapeType="1"/>
          </p:cNvSpPr>
          <p:nvPr/>
        </p:nvSpPr>
        <p:spPr bwMode="auto">
          <a:xfrm>
            <a:off x="11988800" y="0"/>
            <a:ext cx="0" cy="6858000"/>
          </a:xfrm>
          <a:prstGeom prst="line">
            <a:avLst/>
          </a:prstGeom>
          <a:noFill/>
          <a:ln w="19050"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0" name="Rectangle 9"/>
          <p:cNvSpPr/>
          <p:nvPr/>
        </p:nvSpPr>
        <p:spPr bwMode="auto">
          <a:xfrm>
            <a:off x="11785600" y="0"/>
            <a:ext cx="406400" cy="6858000"/>
          </a:xfrm>
          <a:prstGeom prst="rect">
            <a:avLst/>
          </a:prstGeom>
          <a:solidFill>
            <a:schemeClr val="accent1">
              <a:tint val="60000"/>
              <a:alpha val="87000"/>
            </a:schemeClr>
          </a:solidFill>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Straight Connector 10"/>
          <p:cNvSpPr>
            <a:spLocks noChangeShapeType="1"/>
          </p:cNvSpPr>
          <p:nvPr/>
        </p:nvSpPr>
        <p:spPr bwMode="auto">
          <a:xfrm>
            <a:off x="11887200" y="0"/>
            <a:ext cx="0" cy="6858000"/>
          </a:xfrm>
          <a:prstGeom prst="line">
            <a:avLst/>
          </a:prstGeom>
          <a:noFill/>
          <a:ln w="9525" cap="flat" cmpd="sng" algn="ctr">
            <a:solidFill>
              <a:schemeClr val="accent1"/>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2" name="Oval 11"/>
          <p:cNvSpPr/>
          <p:nvPr/>
        </p:nvSpPr>
        <p:spPr>
          <a:xfrm>
            <a:off x="10875264" y="5715000"/>
            <a:ext cx="731520" cy="548640"/>
          </a:xfrm>
          <a:prstGeom prst="ellipse">
            <a:avLst/>
          </a:prstGeom>
          <a:ln w="381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3" name="Slide Number Placeholder 22"/>
          <p:cNvSpPr>
            <a:spLocks noGrp="1"/>
          </p:cNvSpPr>
          <p:nvPr>
            <p:ph type="sldNum" sz="quarter" idx="4"/>
          </p:nvPr>
        </p:nvSpPr>
        <p:spPr>
          <a:xfrm>
            <a:off x="10838688" y="5734050"/>
            <a:ext cx="812800" cy="521208"/>
          </a:xfrm>
          <a:prstGeom prst="rect">
            <a:avLst/>
          </a:prstGeom>
        </p:spPr>
        <p:txBody>
          <a:bodyPr vert="horz" anchor="ctr"/>
          <a:lstStyle>
            <a:lvl1pPr algn="ctr" eaLnBrk="1" latinLnBrk="0" hangingPunct="1">
              <a:defRPr kumimoji="0" sz="1400" b="1">
                <a:solidFill>
                  <a:srgbClr val="FFFFFF"/>
                </a:solidFill>
              </a:defRPr>
            </a:lvl1pPr>
          </a:lstStyle>
          <a:p>
            <a:fld id="{D57F1E4F-1CFF-5643-939E-217C01CDF565}"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Lst>
  <p:hf sldNum="0" hdr="0" ftr="0" dt="0"/>
  <p:txStyles>
    <p:titleStyle>
      <a:lvl1pPr algn="l" rtl="0" eaLnBrk="1" latinLnBrk="0" hangingPunct="1">
        <a:spcBef>
          <a:spcPct val="0"/>
        </a:spcBef>
        <a:buNone/>
        <a:defRPr kumimoji="0" sz="3000" b="0" kern="1200" cap="small" baseline="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0000"/>
        <a:buFont typeface="Wingdings"/>
        <a:buChar char=""/>
        <a:defRPr kumimoji="0" sz="2400" kern="1200">
          <a:solidFill>
            <a:schemeClr val="tx1"/>
          </a:solidFill>
          <a:latin typeface="+mn-lt"/>
          <a:ea typeface="+mn-ea"/>
          <a:cs typeface="+mn-cs"/>
        </a:defRPr>
      </a:lvl1pPr>
      <a:lvl2pPr marL="640080" indent="-274320" algn="l" rtl="0" eaLnBrk="1" latinLnBrk="0" hangingPunct="1">
        <a:spcBef>
          <a:spcPct val="20000"/>
        </a:spcBef>
        <a:buClr>
          <a:schemeClr val="accent1"/>
        </a:buClr>
        <a:buSzPct val="80000"/>
        <a:buFont typeface="Wingdings 2"/>
        <a:buChar char=""/>
        <a:defRPr kumimoji="0" sz="2100" kern="1200">
          <a:solidFill>
            <a:schemeClr val="tx1"/>
          </a:solidFill>
          <a:latin typeface="+mn-lt"/>
          <a:ea typeface="+mn-ea"/>
          <a:cs typeface="+mn-cs"/>
        </a:defRPr>
      </a:lvl2pPr>
      <a:lvl3pPr marL="914400" indent="-182880" algn="l" rtl="0" eaLnBrk="1" latinLnBrk="0" hangingPunct="1">
        <a:spcBef>
          <a:spcPct val="20000"/>
        </a:spcBef>
        <a:buClr>
          <a:schemeClr val="accent1">
            <a:shade val="75000"/>
          </a:schemeClr>
        </a:buClr>
        <a:buSzPct val="60000"/>
        <a:buFont typeface="Wingdings"/>
        <a:buChar char=""/>
        <a:defRPr kumimoji="0" sz="1800" kern="1200">
          <a:solidFill>
            <a:schemeClr val="tx1"/>
          </a:solidFill>
          <a:latin typeface="+mn-lt"/>
          <a:ea typeface="+mn-ea"/>
          <a:cs typeface="+mn-cs"/>
        </a:defRPr>
      </a:lvl3pPr>
      <a:lvl4pPr marL="1188720" indent="-182880" algn="l" rtl="0" eaLnBrk="1" latinLnBrk="0" hangingPunct="1">
        <a:spcBef>
          <a:spcPct val="20000"/>
        </a:spcBef>
        <a:buClr>
          <a:schemeClr val="accent1">
            <a:tint val="60000"/>
          </a:schemeClr>
        </a:buClr>
        <a:buSzPct val="60000"/>
        <a:buFont typeface="Wingdings"/>
        <a:buChar char=""/>
        <a:defRPr kumimoji="0" sz="1800" kern="1200">
          <a:solidFill>
            <a:schemeClr val="tx1"/>
          </a:solidFill>
          <a:latin typeface="+mn-lt"/>
          <a:ea typeface="+mn-ea"/>
          <a:cs typeface="+mn-cs"/>
        </a:defRPr>
      </a:lvl4pPr>
      <a:lvl5pPr marL="1463040" indent="-182880" algn="l" rtl="0" eaLnBrk="1" latinLnBrk="0" hangingPunct="1">
        <a:spcBef>
          <a:spcPct val="20000"/>
        </a:spcBef>
        <a:buClr>
          <a:schemeClr val="accent2">
            <a:tint val="60000"/>
          </a:schemeClr>
        </a:buClr>
        <a:buSzPct val="68000"/>
        <a:buFont typeface="Wingdings 2"/>
        <a:buChar char=""/>
        <a:defRPr kumimoji="0" sz="1600" kern="1200">
          <a:solidFill>
            <a:schemeClr val="tx1"/>
          </a:solidFill>
          <a:latin typeface="+mn-lt"/>
          <a:ea typeface="+mn-ea"/>
          <a:cs typeface="+mn-cs"/>
        </a:defRPr>
      </a:lvl5pPr>
      <a:lvl6pPr marL="1737360" indent="-182880" algn="l" rtl="0" eaLnBrk="1" latinLnBrk="0" hangingPunct="1">
        <a:spcBef>
          <a:spcPct val="20000"/>
        </a:spcBef>
        <a:buClr>
          <a:schemeClr val="accent1"/>
        </a:buClr>
        <a:buChar char="•"/>
        <a:defRPr kumimoji="0" sz="1600" kern="1200">
          <a:solidFill>
            <a:schemeClr val="tx2"/>
          </a:solidFill>
          <a:latin typeface="+mn-lt"/>
          <a:ea typeface="+mn-ea"/>
          <a:cs typeface="+mn-cs"/>
        </a:defRPr>
      </a:lvl6pPr>
      <a:lvl7pPr marL="2011680" indent="-182880" algn="l" rtl="0" eaLnBrk="1" latinLnBrk="0" hangingPunct="1">
        <a:spcBef>
          <a:spcPct val="20000"/>
        </a:spcBef>
        <a:buClr>
          <a:schemeClr val="accent1">
            <a:tint val="60000"/>
          </a:schemeClr>
        </a:buClr>
        <a:buSzPct val="60000"/>
        <a:buFont typeface="Wingdings"/>
        <a:buChar char=""/>
        <a:defRPr kumimoji="0" sz="1400" kern="1200" baseline="0">
          <a:solidFill>
            <a:schemeClr val="tx2"/>
          </a:solidFill>
          <a:latin typeface="+mn-lt"/>
          <a:ea typeface="+mn-ea"/>
          <a:cs typeface="+mn-cs"/>
        </a:defRPr>
      </a:lvl7pPr>
      <a:lvl8pPr marL="2286000" indent="-182880" algn="l" rtl="0" eaLnBrk="1" latinLnBrk="0" hangingPunct="1">
        <a:spcBef>
          <a:spcPct val="20000"/>
        </a:spcBef>
        <a:buClr>
          <a:schemeClr val="accent2"/>
        </a:buClr>
        <a:buChar char="•"/>
        <a:defRPr kumimoji="0" sz="1400" kern="1200" cap="small" baseline="0">
          <a:solidFill>
            <a:schemeClr val="tx2"/>
          </a:solidFill>
          <a:latin typeface="+mn-lt"/>
          <a:ea typeface="+mn-ea"/>
          <a:cs typeface="+mn-cs"/>
        </a:defRPr>
      </a:lvl8pPr>
      <a:lvl9pPr marL="2560320" indent="-182880" algn="l" rtl="0" eaLnBrk="1" latinLnBrk="0" hangingPunct="1">
        <a:spcBef>
          <a:spcPct val="20000"/>
        </a:spcBef>
        <a:buClr>
          <a:schemeClr val="accent1">
            <a:shade val="75000"/>
          </a:schemeClr>
        </a:buClr>
        <a:buChar char="•"/>
        <a:defRPr kumimoji="0" sz="1400" kern="1200" baseline="0">
          <a:solidFill>
            <a:schemeClr val="tx2"/>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81348" y="2915194"/>
            <a:ext cx="8229600" cy="1160417"/>
          </a:xfrm>
        </p:spPr>
        <p:txBody>
          <a:bodyPr/>
          <a:lstStyle/>
          <a:p>
            <a:pPr algn="ctr"/>
            <a:r>
              <a:rPr lang="en-US" dirty="0">
                <a:solidFill>
                  <a:schemeClr val="accent6">
                    <a:lumMod val="50000"/>
                  </a:schemeClr>
                </a:solidFill>
              </a:rPr>
              <a:t>Audio Steganography</a:t>
            </a:r>
          </a:p>
        </p:txBody>
      </p:sp>
      <p:sp>
        <p:nvSpPr>
          <p:cNvPr id="3" name="Subtitle 2"/>
          <p:cNvSpPr>
            <a:spLocks noGrp="1"/>
          </p:cNvSpPr>
          <p:nvPr>
            <p:ph type="subTitle" idx="1"/>
          </p:nvPr>
        </p:nvSpPr>
        <p:spPr>
          <a:xfrm>
            <a:off x="810001" y="5370999"/>
            <a:ext cx="10572000" cy="1313136"/>
          </a:xfrm>
        </p:spPr>
        <p:txBody>
          <a:bodyPr>
            <a:noAutofit/>
          </a:bodyPr>
          <a:lstStyle/>
          <a:p>
            <a:r>
              <a:rPr lang="en-US" dirty="0" smtClean="0"/>
              <a:t>Created By</a:t>
            </a:r>
            <a:r>
              <a:rPr lang="en-US" dirty="0" smtClean="0"/>
              <a:t>:-                                                            </a:t>
            </a:r>
            <a:r>
              <a:rPr lang="en-US" dirty="0"/>
              <a:t>		</a:t>
            </a:r>
            <a:r>
              <a:rPr lang="en-US" dirty="0" smtClean="0"/>
              <a:t>	       </a:t>
            </a:r>
            <a:r>
              <a:rPr lang="en-US" dirty="0"/>
              <a:t>Internal Guide :-								        </a:t>
            </a:r>
            <a:r>
              <a:rPr lang="en-US" dirty="0" smtClean="0"/>
              <a:t>	       </a:t>
            </a:r>
            <a:r>
              <a:rPr lang="en-US" dirty="0"/>
              <a:t>Mr. Richard Sonaliya</a:t>
            </a:r>
          </a:p>
          <a:p>
            <a:r>
              <a:rPr lang="en-US" dirty="0" smtClean="0"/>
              <a:t>110770107030-Manush </a:t>
            </a:r>
            <a:r>
              <a:rPr lang="en-US" dirty="0"/>
              <a:t>Desai</a:t>
            </a:r>
          </a:p>
          <a:p>
            <a:r>
              <a:rPr lang="en-US" dirty="0"/>
              <a:t>								        												</a:t>
            </a:r>
          </a:p>
        </p:txBody>
      </p:sp>
      <p:pic>
        <p:nvPicPr>
          <p:cNvPr id="4" name="Picture 3" descr="logo2c.png"/>
          <p:cNvPicPr/>
          <p:nvPr/>
        </p:nvPicPr>
        <p:blipFill>
          <a:blip r:embed="rId2" cstate="print"/>
          <a:srcRect/>
          <a:stretch>
            <a:fillRect/>
          </a:stretch>
        </p:blipFill>
        <p:spPr bwMode="auto">
          <a:xfrm>
            <a:off x="5137597" y="205034"/>
            <a:ext cx="1676400" cy="1219200"/>
          </a:xfrm>
          <a:prstGeom prst="rect">
            <a:avLst/>
          </a:prstGeom>
          <a:noFill/>
          <a:ln w="9525">
            <a:noFill/>
            <a:miter lim="800000"/>
            <a:headEnd/>
            <a:tailEnd/>
          </a:ln>
        </p:spPr>
      </p:pic>
      <p:sp>
        <p:nvSpPr>
          <p:cNvPr id="5" name="TextBox 4"/>
          <p:cNvSpPr txBox="1"/>
          <p:nvPr/>
        </p:nvSpPr>
        <p:spPr>
          <a:xfrm>
            <a:off x="2240924" y="1854558"/>
            <a:ext cx="7237927" cy="923330"/>
          </a:xfrm>
          <a:prstGeom prst="rect">
            <a:avLst/>
          </a:prstGeom>
          <a:noFill/>
        </p:spPr>
        <p:txBody>
          <a:bodyPr wrap="square" rtlCol="0">
            <a:spAutoFit/>
          </a:bodyPr>
          <a:lstStyle/>
          <a:p>
            <a:pPr algn="ctr"/>
            <a:r>
              <a:rPr lang="en-US" dirty="0">
                <a:solidFill>
                  <a:srgbClr val="002060"/>
                </a:solidFill>
              </a:rPr>
              <a:t>Silver Oak College of Engineering and Technology</a:t>
            </a:r>
            <a:br>
              <a:rPr lang="en-US" dirty="0">
                <a:solidFill>
                  <a:srgbClr val="002060"/>
                </a:solidFill>
              </a:rPr>
            </a:br>
            <a:r>
              <a:rPr lang="en-US" dirty="0">
                <a:solidFill>
                  <a:srgbClr val="002060"/>
                </a:solidFill>
              </a:rPr>
              <a:t>Ahmedabad – 382481</a:t>
            </a:r>
            <a:r>
              <a:rPr lang="en-US" dirty="0"/>
              <a:t/>
            </a:r>
            <a:br>
              <a:rPr lang="en-US" dirty="0"/>
            </a:br>
            <a:endParaRPr lang="en-US" dirty="0"/>
          </a:p>
        </p:txBody>
      </p:sp>
    </p:spTree>
    <p:extLst>
      <p:ext uri="{BB962C8B-B14F-4D97-AF65-F5344CB8AC3E}">
        <p14:creationId xmlns:p14="http://schemas.microsoft.com/office/powerpoint/2010/main" xmlns="" val="42002668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183198"/>
            <a:ext cx="9956800" cy="1143000"/>
          </a:xfrm>
        </p:spPr>
        <p:txBody>
          <a:bodyPr/>
          <a:lstStyle/>
          <a:p>
            <a:r>
              <a:rPr lang="en-US" dirty="0"/>
              <a:t>Advantages Of Audio Steganography</a:t>
            </a:r>
          </a:p>
        </p:txBody>
      </p:sp>
      <p:sp>
        <p:nvSpPr>
          <p:cNvPr id="3" name="Content Placeholder 2"/>
          <p:cNvSpPr>
            <a:spLocks noGrp="1"/>
          </p:cNvSpPr>
          <p:nvPr>
            <p:ph sz="quarter" idx="1"/>
          </p:nvPr>
        </p:nvSpPr>
        <p:spPr/>
        <p:txBody>
          <a:bodyPr>
            <a:normAutofit/>
          </a:bodyPr>
          <a:lstStyle/>
          <a:p>
            <a:pPr lvl="0">
              <a:buFont typeface="Wingdings" pitchFamily="2" charset="2"/>
              <a:buChar char="Ø"/>
            </a:pPr>
            <a:r>
              <a:rPr lang="en-US" dirty="0">
                <a:latin typeface="+mj-lt"/>
                <a:ea typeface="Tahoma" pitchFamily="34" charset="0"/>
                <a:cs typeface="Tahoma" pitchFamily="34" charset="0"/>
              </a:rPr>
              <a:t>Audio based Steganography has the potential to conceal more information.</a:t>
            </a:r>
          </a:p>
          <a:p>
            <a:pPr>
              <a:buFont typeface="Wingdings" pitchFamily="2" charset="2"/>
              <a:buChar char="Ø"/>
            </a:pPr>
            <a:r>
              <a:rPr lang="en-US" dirty="0">
                <a:latin typeface="+mj-lt"/>
                <a:ea typeface="Tahoma" pitchFamily="34" charset="0"/>
                <a:cs typeface="Tahoma" pitchFamily="34" charset="0"/>
              </a:rPr>
              <a:t>The flexibility of audio steganography is  makes it very potentially powerful.</a:t>
            </a:r>
          </a:p>
          <a:p>
            <a:pPr>
              <a:buFont typeface="Wingdings" pitchFamily="2" charset="2"/>
              <a:buChar char="Ø"/>
            </a:pPr>
            <a:r>
              <a:rPr lang="en-US" dirty="0">
                <a:latin typeface="+mj-lt"/>
                <a:ea typeface="Tahoma" pitchFamily="34" charset="0"/>
                <a:cs typeface="Tahoma" pitchFamily="34" charset="0"/>
              </a:rPr>
              <a:t>Many attacks that are malicious against image Steganography algorithms (e.g. geometrical distortions, spatial scaling, etc.) cannot be implemented against audio Steganography schemes. Consequently, embedding information into audio seems more secure due to less </a:t>
            </a:r>
            <a:r>
              <a:rPr lang="en-US" dirty="0" err="1">
                <a:latin typeface="+mj-lt"/>
                <a:ea typeface="Tahoma" pitchFamily="34" charset="0"/>
                <a:cs typeface="Tahoma" pitchFamily="34" charset="0"/>
              </a:rPr>
              <a:t>steganalysis</a:t>
            </a:r>
            <a:r>
              <a:rPr lang="en-US" dirty="0">
                <a:latin typeface="+mj-lt"/>
                <a:ea typeface="Tahoma" pitchFamily="34" charset="0"/>
                <a:cs typeface="Tahoma" pitchFamily="34" charset="0"/>
              </a:rPr>
              <a:t> techniques for attacking to audio.</a:t>
            </a:r>
            <a:endParaRPr lang="en-IN" dirty="0">
              <a:latin typeface="+mj-lt"/>
              <a:ea typeface="Tahoma" pitchFamily="34" charset="0"/>
              <a:cs typeface="Tahoma" pitchFamily="34" charset="0"/>
            </a:endParaRPr>
          </a:p>
          <a:p>
            <a:endParaRPr lang="en-US" dirty="0">
              <a:latin typeface="+mj-lt"/>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0843" y="209006"/>
            <a:ext cx="10886239" cy="979714"/>
          </a:xfrm>
        </p:spPr>
        <p:txBody>
          <a:bodyPr>
            <a:normAutofit/>
          </a:bodyPr>
          <a:lstStyle/>
          <a:p>
            <a:r>
              <a:rPr lang="en-IN" dirty="0"/>
              <a:t>Project Plan</a:t>
            </a:r>
          </a:p>
        </p:txBody>
      </p:sp>
      <p:sp>
        <p:nvSpPr>
          <p:cNvPr id="5" name="Content Placeholder 4"/>
          <p:cNvSpPr>
            <a:spLocks noGrp="1"/>
          </p:cNvSpPr>
          <p:nvPr>
            <p:ph sz="quarter" idx="1"/>
          </p:nvPr>
        </p:nvSpPr>
        <p:spPr>
          <a:xfrm>
            <a:off x="583474" y="1502229"/>
            <a:ext cx="10755086" cy="5128478"/>
          </a:xfrm>
        </p:spPr>
        <p:txBody>
          <a:bodyPr/>
          <a:lstStyle/>
          <a:p>
            <a:pPr marL="457200" indent="-457200" algn="just">
              <a:buFont typeface="+mj-lt"/>
              <a:buAutoNum type="arabicPeriod"/>
            </a:pPr>
            <a:r>
              <a:rPr lang="en-US" sz="2800" b="1" dirty="0"/>
              <a:t>Roles And Responsibilities:-</a:t>
            </a:r>
          </a:p>
          <a:p>
            <a:pPr marL="457200" indent="-457200" algn="just">
              <a:buNone/>
            </a:pPr>
            <a:endParaRPr lang="en-US" b="1" dirty="0"/>
          </a:p>
          <a:p>
            <a:pPr algn="just"/>
            <a:r>
              <a:rPr lang="en-US" dirty="0"/>
              <a:t>User must have to select audio file of type .au format.</a:t>
            </a:r>
          </a:p>
          <a:p>
            <a:pPr algn="just"/>
            <a:r>
              <a:rPr lang="en-US" dirty="0"/>
              <a:t>User have to write text message or secret message for embedding it in audio file.</a:t>
            </a:r>
          </a:p>
          <a:p>
            <a:pPr algn="just"/>
            <a:r>
              <a:rPr lang="en-US" dirty="0"/>
              <a:t>User must have to select a audio file for encoding message.</a:t>
            </a:r>
          </a:p>
          <a:p>
            <a:pPr algn="just"/>
            <a:r>
              <a:rPr lang="en-US" dirty="0"/>
              <a:t>User must have to select a </a:t>
            </a:r>
            <a:r>
              <a:rPr lang="en-US" dirty="0" err="1"/>
              <a:t>stego</a:t>
            </a:r>
            <a:r>
              <a:rPr lang="en-US" dirty="0"/>
              <a:t>-audio file for decoding message.</a:t>
            </a:r>
          </a:p>
          <a:p>
            <a:pPr algn="just"/>
            <a:r>
              <a:rPr lang="en-US" dirty="0"/>
              <a:t>User must have to give key for encryption and for decryption.</a:t>
            </a:r>
          </a:p>
          <a:p>
            <a:endParaRPr lang="en-US"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Software Model</a:t>
            </a:r>
          </a:p>
        </p:txBody>
      </p:sp>
      <p:sp>
        <p:nvSpPr>
          <p:cNvPr id="3" name="Content Placeholder 2"/>
          <p:cNvSpPr>
            <a:spLocks noGrp="1"/>
          </p:cNvSpPr>
          <p:nvPr>
            <p:ph sz="quarter" idx="1"/>
          </p:nvPr>
        </p:nvSpPr>
        <p:spPr/>
        <p:txBody>
          <a:bodyPr>
            <a:normAutofit fontScale="92500" lnSpcReduction="20000"/>
          </a:bodyPr>
          <a:lstStyle/>
          <a:p>
            <a:pPr lvl="0"/>
            <a:endParaRPr lang="en-US" b="1" dirty="0"/>
          </a:p>
          <a:p>
            <a:endParaRPr lang="en-IN" dirty="0"/>
          </a:p>
        </p:txBody>
      </p:sp>
      <p:sp>
        <p:nvSpPr>
          <p:cNvPr id="9" name="Content Placeholder 8"/>
          <p:cNvSpPr>
            <a:spLocks noGrp="1"/>
          </p:cNvSpPr>
          <p:nvPr>
            <p:ph sz="quarter" idx="2"/>
          </p:nvPr>
        </p:nvSpPr>
        <p:spPr>
          <a:xfrm>
            <a:off x="5719790" y="1417319"/>
            <a:ext cx="4876800" cy="5035731"/>
          </a:xfrm>
        </p:spPr>
        <p:txBody>
          <a:bodyPr>
            <a:normAutofit fontScale="92500" lnSpcReduction="20000"/>
          </a:bodyPr>
          <a:lstStyle/>
          <a:p>
            <a:pPr algn="just">
              <a:buNone/>
            </a:pPr>
            <a:endParaRPr lang="en-US" dirty="0"/>
          </a:p>
          <a:p>
            <a:pPr algn="just">
              <a:buFont typeface="Wingdings" pitchFamily="2" charset="2"/>
              <a:buChar char="Ø"/>
            </a:pPr>
            <a:r>
              <a:rPr lang="en-US" dirty="0"/>
              <a:t>Here we use Iterative model.</a:t>
            </a:r>
          </a:p>
          <a:p>
            <a:pPr algn="just">
              <a:buFont typeface="Wingdings" pitchFamily="2" charset="2"/>
              <a:buChar char="Ø"/>
            </a:pPr>
            <a:r>
              <a:rPr lang="en-US" dirty="0"/>
              <a:t>Iterative process starts with a simple implementation of a subset of the software requirements and iteratively enhances the evolving versions until the full system is implemented. </a:t>
            </a:r>
          </a:p>
          <a:p>
            <a:pPr algn="just">
              <a:buFont typeface="Wingdings" pitchFamily="2" charset="2"/>
              <a:buChar char="Ø"/>
            </a:pPr>
            <a:r>
              <a:rPr lang="en-US" dirty="0"/>
              <a:t>At each iteration, design modifications are made and new functional capabilities are added. The basic idea behind this method is to develop a system through repeated cycles (iterative) and in smaller portions at a time (incremental).</a:t>
            </a:r>
          </a:p>
          <a:p>
            <a:endParaRPr lang="en-US" dirty="0"/>
          </a:p>
        </p:txBody>
      </p:sp>
      <p:sp>
        <p:nvSpPr>
          <p:cNvPr id="6" name="Rectangle 5"/>
          <p:cNvSpPr/>
          <p:nvPr/>
        </p:nvSpPr>
        <p:spPr>
          <a:xfrm>
            <a:off x="5138057" y="1638891"/>
            <a:ext cx="6096000" cy="430887"/>
          </a:xfrm>
          <a:prstGeom prst="rect">
            <a:avLst/>
          </a:prstGeom>
        </p:spPr>
        <p:txBody>
          <a:bodyPr>
            <a:spAutoFit/>
          </a:bodyPr>
          <a:lstStyle/>
          <a:p>
            <a:pPr algn="just">
              <a:buClr>
                <a:schemeClr val="accent1"/>
              </a:buClr>
            </a:pPr>
            <a:r>
              <a:rPr lang="en-US" sz="2200" dirty="0"/>
              <a:t> </a:t>
            </a:r>
            <a:endParaRPr lang="en-US" dirty="0"/>
          </a:p>
        </p:txBody>
      </p:sp>
      <p:pic>
        <p:nvPicPr>
          <p:cNvPr id="7" name="Picture 6" descr="C:\Users\jinal\Downloads\waterfall1.png"/>
          <p:cNvPicPr>
            <a:picLocks noChangeAspect="1" noChangeArrowheads="1"/>
          </p:cNvPicPr>
          <p:nvPr/>
        </p:nvPicPr>
        <p:blipFill>
          <a:blip r:embed="rId2"/>
          <a:srcRect/>
          <a:stretch>
            <a:fillRect/>
          </a:stretch>
        </p:blipFill>
        <p:spPr>
          <a:xfrm>
            <a:off x="633548" y="1606731"/>
            <a:ext cx="4669972" cy="497695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9999" y="0"/>
            <a:ext cx="10636525" cy="1136469"/>
          </a:xfrm>
        </p:spPr>
        <p:txBody>
          <a:bodyPr/>
          <a:lstStyle/>
          <a:p>
            <a:r>
              <a:rPr lang="en-US" dirty="0"/>
              <a:t>Schedule Representation</a:t>
            </a:r>
          </a:p>
        </p:txBody>
      </p:sp>
      <p:pic>
        <p:nvPicPr>
          <p:cNvPr id="7" name="Content Placeholder 6" descr="gantt chart.png"/>
          <p:cNvPicPr>
            <a:picLocks noGrp="1" noChangeAspect="1"/>
          </p:cNvPicPr>
          <p:nvPr>
            <p:ph sz="quarter" idx="1"/>
          </p:nvPr>
        </p:nvPicPr>
        <p:blipFill>
          <a:blip r:embed="rId2"/>
          <a:stretch>
            <a:fillRect/>
          </a:stretch>
        </p:blipFill>
        <p:spPr>
          <a:xfrm>
            <a:off x="757646" y="1619795"/>
            <a:ext cx="10267406" cy="4467496"/>
          </a:xfrm>
        </p:spPr>
      </p:pic>
    </p:spTree>
    <p:extLst>
      <p:ext uri="{BB962C8B-B14F-4D97-AF65-F5344CB8AC3E}">
        <p14:creationId xmlns:p14="http://schemas.microsoft.com/office/powerpoint/2010/main" xmlns="" val="35492524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956800" cy="1097280"/>
          </a:xfrm>
        </p:spPr>
        <p:txBody>
          <a:bodyPr/>
          <a:lstStyle/>
          <a:p>
            <a:r>
              <a:rPr lang="en-US" dirty="0"/>
              <a:t>Risk Identification &amp; Analysis</a:t>
            </a:r>
          </a:p>
        </p:txBody>
      </p:sp>
      <p:sp>
        <p:nvSpPr>
          <p:cNvPr id="5" name="Content Placeholder 4"/>
          <p:cNvSpPr>
            <a:spLocks noGrp="1"/>
          </p:cNvSpPr>
          <p:nvPr>
            <p:ph sz="quarter" idx="1"/>
          </p:nvPr>
        </p:nvSpPr>
        <p:spPr>
          <a:xfrm>
            <a:off x="609600" y="1397726"/>
            <a:ext cx="9956800" cy="5076226"/>
          </a:xfrm>
          <a:ln>
            <a:noFill/>
          </a:ln>
        </p:spPr>
        <p:txBody>
          <a:bodyPr/>
          <a:lstStyle/>
          <a:p>
            <a:pPr algn="just">
              <a:buNone/>
            </a:pPr>
            <a:r>
              <a:rPr lang="en-US" b="1" dirty="0">
                <a:latin typeface="Times New Roman" pitchFamily="18" charset="0"/>
                <a:cs typeface="Times New Roman" pitchFamily="18" charset="0"/>
              </a:rPr>
              <a:t>1. </a:t>
            </a:r>
            <a:r>
              <a:rPr lang="en-US" b="1" dirty="0">
                <a:latin typeface="+mj-lt"/>
                <a:cs typeface="Times New Roman" pitchFamily="18" charset="0"/>
              </a:rPr>
              <a:t>Technical Risk:</a:t>
            </a:r>
          </a:p>
          <a:p>
            <a:pPr algn="just">
              <a:buFont typeface="Courier New" pitchFamily="49" charset="0"/>
              <a:buChar char="o"/>
            </a:pPr>
            <a:r>
              <a:rPr lang="en-US" dirty="0">
                <a:latin typeface="+mj-lt"/>
                <a:cs typeface="Times New Roman" pitchFamily="18" charset="0"/>
              </a:rPr>
              <a:t> The device failure problem, software failure problem. </a:t>
            </a:r>
          </a:p>
          <a:p>
            <a:pPr algn="just">
              <a:buNone/>
            </a:pPr>
            <a:endParaRPr lang="en-US" dirty="0">
              <a:latin typeface="+mj-lt"/>
              <a:cs typeface="Times New Roman" pitchFamily="18" charset="0"/>
            </a:endParaRPr>
          </a:p>
          <a:p>
            <a:pPr algn="just">
              <a:buClr>
                <a:schemeClr val="tx1"/>
              </a:buClr>
              <a:buNone/>
            </a:pPr>
            <a:endParaRPr lang="en-US" dirty="0">
              <a:solidFill>
                <a:schemeClr val="tx1">
                  <a:lumMod val="95000"/>
                  <a:lumOff val="5000"/>
                </a:schemeClr>
              </a:solidFill>
              <a:latin typeface="+mj-lt"/>
              <a:cs typeface="Times New Roman" pitchFamily="18" charset="0"/>
            </a:endParaRPr>
          </a:p>
          <a:p>
            <a:pPr algn="just">
              <a:buClr>
                <a:schemeClr val="tx1"/>
              </a:buClr>
              <a:buNone/>
            </a:pPr>
            <a:r>
              <a:rPr lang="en-US" b="1" dirty="0">
                <a:latin typeface="+mj-lt"/>
                <a:cs typeface="Times New Roman" pitchFamily="18" charset="0"/>
              </a:rPr>
              <a:t>2. Non-technical  risk:</a:t>
            </a:r>
            <a:r>
              <a:rPr lang="en-US" b="1" u="sng" dirty="0">
                <a:latin typeface="+mj-lt"/>
                <a:cs typeface="Times New Roman" pitchFamily="18" charset="0"/>
              </a:rPr>
              <a:t> </a:t>
            </a:r>
          </a:p>
          <a:p>
            <a:pPr algn="just">
              <a:buClr>
                <a:schemeClr val="tx1"/>
              </a:buClr>
              <a:buFont typeface="Courier New" pitchFamily="49" charset="0"/>
              <a:buChar char="o"/>
            </a:pPr>
            <a:r>
              <a:rPr lang="en-US" dirty="0">
                <a:latin typeface="+mj-lt"/>
                <a:cs typeface="Times New Roman" pitchFamily="18" charset="0"/>
              </a:rPr>
              <a:t>Users may not be aware of how to use the software.</a:t>
            </a:r>
          </a:p>
          <a:p>
            <a:pPr algn="just">
              <a:buClr>
                <a:schemeClr val="tx1"/>
              </a:buClr>
              <a:buNone/>
            </a:pPr>
            <a:r>
              <a:rPr lang="en-US" dirty="0">
                <a:latin typeface="Times New Roman" pitchFamily="18" charset="0"/>
                <a:cs typeface="Times New Roman" pitchFamily="18" charset="0"/>
              </a:rPr>
              <a:t> </a:t>
            </a:r>
          </a:p>
          <a:p>
            <a:pPr marL="457200" indent="-457200">
              <a:buNone/>
            </a:pPr>
            <a:endParaRPr lang="en-US" dirty="0"/>
          </a:p>
        </p:txBody>
      </p:sp>
    </p:spTree>
    <p:extLst>
      <p:ext uri="{BB962C8B-B14F-4D97-AF65-F5344CB8AC3E}">
        <p14:creationId xmlns:p14="http://schemas.microsoft.com/office/powerpoint/2010/main" xmlns="" val="15391819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956800" cy="1162594"/>
          </a:xfrm>
        </p:spPr>
        <p:txBody>
          <a:bodyPr/>
          <a:lstStyle/>
          <a:p>
            <a:r>
              <a:rPr lang="en-US" dirty="0"/>
              <a:t>Cost Analysis</a:t>
            </a:r>
          </a:p>
        </p:txBody>
      </p:sp>
      <p:sp>
        <p:nvSpPr>
          <p:cNvPr id="3" name="Content Placeholder 2"/>
          <p:cNvSpPr>
            <a:spLocks noGrp="1"/>
          </p:cNvSpPr>
          <p:nvPr>
            <p:ph sz="quarter" idx="1"/>
          </p:nvPr>
        </p:nvSpPr>
        <p:spPr>
          <a:xfrm>
            <a:off x="583474" y="1175657"/>
            <a:ext cx="9956800" cy="5285232"/>
          </a:xfrm>
        </p:spPr>
        <p:txBody>
          <a:bodyPr>
            <a:normAutofit fontScale="70000" lnSpcReduction="20000"/>
          </a:bodyPr>
          <a:lstStyle/>
          <a:p>
            <a:pPr algn="just">
              <a:buNone/>
            </a:pPr>
            <a:endParaRPr lang="en-US" dirty="0"/>
          </a:p>
          <a:p>
            <a:pPr algn="just">
              <a:buNone/>
            </a:pPr>
            <a:endParaRPr lang="en-US" dirty="0"/>
          </a:p>
          <a:p>
            <a:pPr algn="just">
              <a:buNone/>
            </a:pPr>
            <a:r>
              <a:rPr lang="en-US" sz="3400" dirty="0"/>
              <a:t>By COCOMO Model :-</a:t>
            </a:r>
          </a:p>
          <a:p>
            <a:pPr algn="just">
              <a:buNone/>
            </a:pPr>
            <a:r>
              <a:rPr lang="en-US" sz="3400" dirty="0"/>
              <a:t>Assuming KLOC = 3500</a:t>
            </a:r>
          </a:p>
          <a:p>
            <a:pPr algn="just">
              <a:buNone/>
            </a:pPr>
            <a:endParaRPr lang="en-US" sz="3400" dirty="0"/>
          </a:p>
          <a:p>
            <a:pPr algn="just">
              <a:buNone/>
            </a:pPr>
            <a:r>
              <a:rPr lang="en-US" sz="3400" dirty="0"/>
              <a:t>Effort(E) = 2.4*(3500^1.05) = 8.94 person/month</a:t>
            </a:r>
          </a:p>
          <a:p>
            <a:pPr algn="just">
              <a:buNone/>
            </a:pPr>
            <a:endParaRPr lang="en-US" sz="3400" dirty="0"/>
          </a:p>
          <a:p>
            <a:pPr algn="just">
              <a:buNone/>
            </a:pPr>
            <a:r>
              <a:rPr lang="en-US" sz="3400" dirty="0"/>
              <a:t>Time(T) = 2.5*(8.94^0.38) = 5.74 months ~ 6.0 months</a:t>
            </a:r>
          </a:p>
          <a:p>
            <a:pPr algn="just">
              <a:buNone/>
            </a:pPr>
            <a:endParaRPr lang="en-US" sz="3400" dirty="0"/>
          </a:p>
          <a:p>
            <a:pPr algn="just">
              <a:buNone/>
            </a:pPr>
            <a:r>
              <a:rPr lang="en-US" sz="3400" dirty="0"/>
              <a:t>Person = E/T </a:t>
            </a:r>
          </a:p>
          <a:p>
            <a:pPr algn="just">
              <a:buNone/>
            </a:pPr>
            <a:r>
              <a:rPr lang="en-US" sz="3400" dirty="0"/>
              <a:t>             = 8.94/5.74 = 1.55 ~ 2.0 persons</a:t>
            </a:r>
          </a:p>
          <a:p>
            <a:pPr algn="just">
              <a:buNone/>
            </a:pPr>
            <a:endParaRPr lang="en-US" sz="3400" dirty="0"/>
          </a:p>
          <a:p>
            <a:pPr algn="just">
              <a:buNone/>
            </a:pPr>
            <a:r>
              <a:rPr lang="en-US" sz="3400" dirty="0"/>
              <a:t>Total Cost = 2*6*15,000(</a:t>
            </a:r>
            <a:r>
              <a:rPr lang="en-US" sz="3400" dirty="0" err="1"/>
              <a:t>rs</a:t>
            </a:r>
            <a:r>
              <a:rPr lang="en-US" sz="3400" dirty="0"/>
              <a:t>)</a:t>
            </a:r>
          </a:p>
          <a:p>
            <a:pPr algn="just">
              <a:buNone/>
            </a:pPr>
            <a:r>
              <a:rPr lang="en-US" sz="3400" dirty="0"/>
              <a:t>		      = Rs. 1,80,000</a:t>
            </a:r>
          </a:p>
          <a:p>
            <a:pPr algn="just">
              <a:buNone/>
            </a:pPr>
            <a:endParaRPr lang="en-US" sz="3400" dirty="0"/>
          </a:p>
          <a:p>
            <a:pPr algn="just">
              <a:buNone/>
            </a:pPr>
            <a:endParaRPr lang="en-US" sz="3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Tools and technology</a:t>
            </a:r>
          </a:p>
        </p:txBody>
      </p:sp>
      <p:sp>
        <p:nvSpPr>
          <p:cNvPr id="3" name="Content Placeholder 2"/>
          <p:cNvSpPr>
            <a:spLocks noGrp="1"/>
          </p:cNvSpPr>
          <p:nvPr>
            <p:ph sz="quarter" idx="1"/>
          </p:nvPr>
        </p:nvSpPr>
        <p:spPr/>
        <p:txBody>
          <a:bodyPr/>
          <a:lstStyle/>
          <a:p>
            <a:pPr>
              <a:buFont typeface="Wingdings" pitchFamily="2" charset="2"/>
              <a:buChar char="Ø"/>
            </a:pPr>
            <a:r>
              <a:rPr lang="en-US" dirty="0"/>
              <a:t>Programming Language: Java</a:t>
            </a:r>
          </a:p>
          <a:p>
            <a:pPr>
              <a:buFont typeface="Wingdings" pitchFamily="2" charset="2"/>
              <a:buChar char="Ø"/>
            </a:pPr>
            <a:r>
              <a:rPr lang="en-US" dirty="0"/>
              <a:t>Front end : Swing, Java</a:t>
            </a:r>
          </a:p>
          <a:p>
            <a:pPr>
              <a:buFont typeface="Wingdings" pitchFamily="2" charset="2"/>
              <a:buChar char="Ø"/>
            </a:pPr>
            <a:r>
              <a:rPr lang="en-US" dirty="0"/>
              <a:t>Tools :Net beans IDE 8.1 or Eclipse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UML Diagrams</a:t>
            </a:r>
          </a:p>
        </p:txBody>
      </p:sp>
      <p:sp>
        <p:nvSpPr>
          <p:cNvPr id="3" name="Content Placeholder 2"/>
          <p:cNvSpPr>
            <a:spLocks noGrp="1"/>
          </p:cNvSpPr>
          <p:nvPr>
            <p:ph sz="quarter" idx="1"/>
          </p:nvPr>
        </p:nvSpPr>
        <p:spPr/>
        <p:txBody>
          <a:bodyPr/>
          <a:lstStyle/>
          <a:p>
            <a:endParaRPr lang="en-US" dirty="0"/>
          </a:p>
          <a:p>
            <a:pPr algn="just"/>
            <a:r>
              <a:rPr lang="en-US" dirty="0"/>
              <a:t>Use Case diagram</a:t>
            </a:r>
          </a:p>
          <a:p>
            <a:pPr algn="just"/>
            <a:r>
              <a:rPr lang="en-US" dirty="0"/>
              <a:t>Sequence diagram</a:t>
            </a:r>
          </a:p>
          <a:p>
            <a:pPr algn="just"/>
            <a:r>
              <a:rPr lang="en-US" dirty="0"/>
              <a:t>Activity diagram</a:t>
            </a:r>
          </a:p>
          <a:p>
            <a:pPr algn="just"/>
            <a:r>
              <a:rPr lang="en-US" dirty="0"/>
              <a:t>Class diagram</a:t>
            </a:r>
          </a:p>
          <a:p>
            <a:pPr algn="just"/>
            <a:r>
              <a:rPr lang="en-US" dirty="0"/>
              <a:t>State transition diagram</a:t>
            </a:r>
          </a:p>
          <a:p>
            <a:pPr algn="just">
              <a:buNone/>
            </a:pPr>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956800" cy="901337"/>
          </a:xfrm>
        </p:spPr>
        <p:txBody>
          <a:bodyPr/>
          <a:lstStyle/>
          <a:p>
            <a:r>
              <a:rPr lang="en-US" dirty="0"/>
              <a:t>Use Case Diagram</a:t>
            </a:r>
          </a:p>
        </p:txBody>
      </p:sp>
      <p:pic>
        <p:nvPicPr>
          <p:cNvPr id="6" name="Content Placeholder 5" descr="use case.png"/>
          <p:cNvPicPr>
            <a:picLocks noGrp="1" noChangeAspect="1"/>
          </p:cNvPicPr>
          <p:nvPr>
            <p:ph sz="quarter" idx="1"/>
          </p:nvPr>
        </p:nvPicPr>
        <p:blipFill>
          <a:blip r:embed="rId2"/>
          <a:stretch>
            <a:fillRect/>
          </a:stretch>
        </p:blipFill>
        <p:spPr>
          <a:xfrm>
            <a:off x="2207623" y="1175658"/>
            <a:ext cx="7328263" cy="5298168"/>
          </a:xfr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956800" cy="1031966"/>
          </a:xfrm>
        </p:spPr>
        <p:txBody>
          <a:bodyPr/>
          <a:lstStyle/>
          <a:p>
            <a:r>
              <a:rPr lang="en-US" dirty="0"/>
              <a:t>Sequence Diagram</a:t>
            </a:r>
          </a:p>
        </p:txBody>
      </p:sp>
      <p:pic>
        <p:nvPicPr>
          <p:cNvPr id="5" name="Content Placeholder 4" descr="sequence.png"/>
          <p:cNvPicPr>
            <a:picLocks noGrp="1" noChangeAspect="1"/>
          </p:cNvPicPr>
          <p:nvPr>
            <p:ph sz="quarter" idx="1"/>
          </p:nvPr>
        </p:nvPicPr>
        <p:blipFill>
          <a:blip r:embed="rId2"/>
          <a:stretch>
            <a:fillRect/>
          </a:stretch>
        </p:blipFill>
        <p:spPr>
          <a:xfrm>
            <a:off x="992777" y="1188720"/>
            <a:ext cx="9810206" cy="5285105"/>
          </a:xfr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Steganography?</a:t>
            </a:r>
          </a:p>
        </p:txBody>
      </p:sp>
      <p:sp>
        <p:nvSpPr>
          <p:cNvPr id="3" name="Content Placeholder 2"/>
          <p:cNvSpPr>
            <a:spLocks noGrp="1"/>
          </p:cNvSpPr>
          <p:nvPr>
            <p:ph sz="quarter" idx="1"/>
          </p:nvPr>
        </p:nvSpPr>
        <p:spPr/>
        <p:txBody>
          <a:bodyPr/>
          <a:lstStyle/>
          <a:p>
            <a:pPr algn="just">
              <a:buFont typeface="Wingdings" panose="05000000000000000000" pitchFamily="2" charset="2"/>
              <a:buChar char="Ø"/>
            </a:pPr>
            <a:r>
              <a:rPr lang="en-US" dirty="0"/>
              <a:t>Steganography is to hide message in such a way that no one apart from the intended recipient even knows  that message has been sent.</a:t>
            </a:r>
          </a:p>
          <a:p>
            <a:pPr algn="just">
              <a:buFont typeface="Wingdings" panose="05000000000000000000" pitchFamily="2" charset="2"/>
              <a:buChar char="Ø"/>
            </a:pPr>
            <a:r>
              <a:rPr lang="en-IN" dirty="0"/>
              <a:t>Steganography includes the concealment of information within computer files. In digital steganography, electronic communications may include steganography coding inside of a transport layer, such as a document file, image file, program or protocol.</a:t>
            </a:r>
          </a:p>
          <a:p>
            <a:pPr algn="just">
              <a:buFont typeface="Wingdings" panose="05000000000000000000" pitchFamily="2" charset="2"/>
              <a:buChar char="Ø"/>
            </a:pPr>
            <a:r>
              <a:rPr lang="en-IN" dirty="0"/>
              <a:t>Steganography is the art and science of writing hidden messages in such a way that no one, apart from the sender and intended recipient, suspects the existence of the message</a:t>
            </a:r>
            <a:r>
              <a:rPr lang="en-US" dirty="0"/>
              <a:t>.</a:t>
            </a:r>
          </a:p>
          <a:p>
            <a:pPr algn="just">
              <a:buFont typeface="Wingdings" panose="05000000000000000000" pitchFamily="2" charset="2"/>
              <a:buChar char="Ø"/>
            </a:pPr>
            <a:endParaRPr lang="en-US"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0"/>
            <a:ext cx="9956800" cy="1005840"/>
          </a:xfrm>
        </p:spPr>
        <p:txBody>
          <a:bodyPr/>
          <a:lstStyle/>
          <a:p>
            <a:r>
              <a:rPr lang="en-US" dirty="0"/>
              <a:t>Activity Diagram</a:t>
            </a:r>
          </a:p>
        </p:txBody>
      </p:sp>
      <p:pic>
        <p:nvPicPr>
          <p:cNvPr id="3074" name="Picture 2" descr="C:\Users\CHINKI\Desktop\activity.png"/>
          <p:cNvPicPr>
            <a:picLocks noGrp="1" noChangeAspect="1" noChangeArrowheads="1"/>
          </p:cNvPicPr>
          <p:nvPr>
            <p:ph sz="quarter" idx="1"/>
          </p:nvPr>
        </p:nvPicPr>
        <p:blipFill>
          <a:blip r:embed="rId2"/>
          <a:srcRect/>
          <a:stretch>
            <a:fillRect/>
          </a:stretch>
        </p:blipFill>
        <p:spPr bwMode="auto">
          <a:xfrm>
            <a:off x="2312125" y="1018904"/>
            <a:ext cx="5930537" cy="5454922"/>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96537" y="0"/>
            <a:ext cx="9956800" cy="692331"/>
          </a:xfrm>
        </p:spPr>
        <p:txBody>
          <a:bodyPr/>
          <a:lstStyle/>
          <a:p>
            <a:r>
              <a:rPr lang="en-US" dirty="0"/>
              <a:t>Class Diagram</a:t>
            </a:r>
          </a:p>
        </p:txBody>
      </p:sp>
      <p:pic>
        <p:nvPicPr>
          <p:cNvPr id="3074" name="Picture 2" descr="D:\sanket\7th sem\class diagram report.png"/>
          <p:cNvPicPr>
            <a:picLocks noGrp="1" noChangeAspect="1" noChangeArrowheads="1"/>
          </p:cNvPicPr>
          <p:nvPr>
            <p:ph sz="quarter" idx="1"/>
          </p:nvPr>
        </p:nvPicPr>
        <p:blipFill>
          <a:blip r:embed="rId2"/>
          <a:srcRect/>
          <a:stretch>
            <a:fillRect/>
          </a:stretch>
        </p:blipFill>
        <p:spPr bwMode="auto">
          <a:xfrm>
            <a:off x="1645920" y="757647"/>
            <a:ext cx="8425543" cy="5716180"/>
          </a:xfrm>
          <a:prstGeom prst="rect">
            <a:avLst/>
          </a:prstGeom>
          <a:noFill/>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3474" y="0"/>
            <a:ext cx="9956800" cy="927463"/>
          </a:xfrm>
        </p:spPr>
        <p:txBody>
          <a:bodyPr/>
          <a:lstStyle/>
          <a:p>
            <a:r>
              <a:rPr lang="en-US" dirty="0"/>
              <a:t>State Diagram</a:t>
            </a:r>
          </a:p>
        </p:txBody>
      </p:sp>
      <p:pic>
        <p:nvPicPr>
          <p:cNvPr id="4098" name="Picture 2" descr="D:\sanket\7th sem\state chart diagram final.png"/>
          <p:cNvPicPr>
            <a:picLocks noGrp="1" noChangeAspect="1" noChangeArrowheads="1"/>
          </p:cNvPicPr>
          <p:nvPr>
            <p:ph sz="quarter" idx="1"/>
          </p:nvPr>
        </p:nvPicPr>
        <p:blipFill>
          <a:blip r:embed="rId2"/>
          <a:srcRect/>
          <a:stretch>
            <a:fillRect/>
          </a:stretch>
        </p:blipFill>
        <p:spPr bwMode="auto">
          <a:xfrm>
            <a:off x="2063931" y="979714"/>
            <a:ext cx="7746275" cy="5494111"/>
          </a:xfrm>
          <a:prstGeom prst="rect">
            <a:avLst/>
          </a:prstGeom>
          <a:noFill/>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Sample Form </a:t>
            </a:r>
          </a:p>
        </p:txBody>
      </p:sp>
      <p:pic>
        <p:nvPicPr>
          <p:cNvPr id="5" name="Content Placeholder 4" descr="homepage.PNG"/>
          <p:cNvPicPr>
            <a:picLocks noGrp="1" noChangeAspect="1"/>
          </p:cNvPicPr>
          <p:nvPr>
            <p:ph sz="quarter" idx="1"/>
          </p:nvPr>
        </p:nvPicPr>
        <p:blipFill>
          <a:blip r:embed="rId2"/>
          <a:stretch>
            <a:fillRect/>
          </a:stretch>
        </p:blipFill>
        <p:spPr>
          <a:xfrm>
            <a:off x="1025244" y="1600200"/>
            <a:ext cx="9125512" cy="4873625"/>
          </a:xfr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 Audio file(.AU)</a:t>
            </a:r>
          </a:p>
        </p:txBody>
      </p:sp>
      <p:pic>
        <p:nvPicPr>
          <p:cNvPr id="5" name="Content Placeholder 4" descr="selecting audio file.PNG"/>
          <p:cNvPicPr>
            <a:picLocks noGrp="1" noChangeAspect="1"/>
          </p:cNvPicPr>
          <p:nvPr>
            <p:ph sz="quarter" idx="1"/>
          </p:nvPr>
        </p:nvPicPr>
        <p:blipFill>
          <a:blip r:embed="rId2"/>
          <a:stretch>
            <a:fillRect/>
          </a:stretch>
        </p:blipFill>
        <p:spPr>
          <a:xfrm>
            <a:off x="1031494" y="1600200"/>
            <a:ext cx="9113011" cy="4873625"/>
          </a:xfr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Enter Message</a:t>
            </a:r>
          </a:p>
        </p:txBody>
      </p:sp>
      <p:pic>
        <p:nvPicPr>
          <p:cNvPr id="5" name="Content Placeholder 4" descr="Entering message and password.PNG"/>
          <p:cNvPicPr>
            <a:picLocks noGrp="1" noChangeAspect="1"/>
          </p:cNvPicPr>
          <p:nvPr>
            <p:ph sz="quarter" idx="1"/>
          </p:nvPr>
        </p:nvPicPr>
        <p:blipFill>
          <a:blip r:embed="rId2"/>
          <a:stretch>
            <a:fillRect/>
          </a:stretch>
        </p:blipFill>
        <p:spPr>
          <a:xfrm>
            <a:off x="1025244" y="1600200"/>
            <a:ext cx="9125512" cy="4873625"/>
          </a:xfr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Selecting Text File For Encryption</a:t>
            </a:r>
          </a:p>
        </p:txBody>
      </p:sp>
      <p:pic>
        <p:nvPicPr>
          <p:cNvPr id="4" name="Content Placeholder 3" descr="selecting text file.PNG"/>
          <p:cNvPicPr>
            <a:picLocks noGrp="1" noChangeAspect="1"/>
          </p:cNvPicPr>
          <p:nvPr>
            <p:ph sz="quarter" idx="1"/>
          </p:nvPr>
        </p:nvPicPr>
        <p:blipFill>
          <a:blip r:embed="rId2"/>
          <a:stretch>
            <a:fillRect/>
          </a:stretch>
        </p:blipFill>
        <p:spPr>
          <a:xfrm>
            <a:off x="1025244" y="1600200"/>
            <a:ext cx="9125512" cy="4873625"/>
          </a:xfr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Enter Encryption Key</a:t>
            </a:r>
          </a:p>
        </p:txBody>
      </p:sp>
      <p:pic>
        <p:nvPicPr>
          <p:cNvPr id="5" name="Content Placeholder 4" descr="password for encryption.PNG"/>
          <p:cNvPicPr>
            <a:picLocks noGrp="1" noChangeAspect="1"/>
          </p:cNvPicPr>
          <p:nvPr>
            <p:ph sz="quarter" idx="1"/>
          </p:nvPr>
        </p:nvPicPr>
        <p:blipFill>
          <a:blip r:embed="rId2"/>
          <a:stretch>
            <a:fillRect/>
          </a:stretch>
        </p:blipFill>
        <p:spPr>
          <a:xfrm>
            <a:off x="1031494" y="1600200"/>
            <a:ext cx="9113011" cy="4873625"/>
          </a:xfr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Embedding Done</a:t>
            </a:r>
          </a:p>
        </p:txBody>
      </p:sp>
      <p:pic>
        <p:nvPicPr>
          <p:cNvPr id="4" name="Content Placeholder 3" descr="Encryption done.PNG"/>
          <p:cNvPicPr>
            <a:picLocks noGrp="1" noChangeAspect="1"/>
          </p:cNvPicPr>
          <p:nvPr>
            <p:ph sz="quarter" idx="1"/>
          </p:nvPr>
        </p:nvPicPr>
        <p:blipFill>
          <a:blip r:embed="rId2"/>
          <a:stretch>
            <a:fillRect/>
          </a:stretch>
        </p:blipFill>
        <p:spPr>
          <a:xfrm>
            <a:off x="1025244" y="1600200"/>
            <a:ext cx="9125512" cy="4873625"/>
          </a:xfr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Select </a:t>
            </a:r>
            <a:r>
              <a:rPr lang="en-US" dirty="0" err="1"/>
              <a:t>Stego</a:t>
            </a:r>
            <a:r>
              <a:rPr lang="en-US" dirty="0"/>
              <a:t>-Audio File</a:t>
            </a:r>
          </a:p>
        </p:txBody>
      </p:sp>
      <p:pic>
        <p:nvPicPr>
          <p:cNvPr id="5" name="Content Placeholder 4" descr="selecting encrypted file.PNG"/>
          <p:cNvPicPr>
            <a:picLocks noGrp="1" noChangeAspect="1"/>
          </p:cNvPicPr>
          <p:nvPr>
            <p:ph sz="quarter" idx="1"/>
          </p:nvPr>
        </p:nvPicPr>
        <p:blipFill>
          <a:blip r:embed="rId2"/>
          <a:stretch>
            <a:fillRect/>
          </a:stretch>
        </p:blipFill>
        <p:spPr>
          <a:xfrm>
            <a:off x="1025244" y="1600200"/>
            <a:ext cx="9125512" cy="4873625"/>
          </a:xfr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Block Diagram Of Steganography</a:t>
            </a:r>
          </a:p>
        </p:txBody>
      </p:sp>
      <p:pic>
        <p:nvPicPr>
          <p:cNvPr id="4" name="Content Placeholder 3" descr="picture1"/>
          <p:cNvPicPr>
            <a:picLocks noGrp="1"/>
          </p:cNvPicPr>
          <p:nvPr>
            <p:ph sz="quarter" idx="1"/>
          </p:nvPr>
        </p:nvPicPr>
        <p:blipFill>
          <a:blip r:embed="rId2" cstate="print"/>
          <a:stretch>
            <a:fillRect/>
          </a:stretch>
        </p:blipFill>
        <p:spPr bwMode="auto">
          <a:xfrm>
            <a:off x="2106612" y="1793875"/>
            <a:ext cx="6962775" cy="4486275"/>
          </a:xfrm>
          <a:prstGeom prst="ellipse">
            <a:avLst/>
          </a:prstGeom>
          <a:ln w="63500" cap="rnd">
            <a:noFill/>
          </a:ln>
          <a:effectLst>
            <a:outerShdw blurRad="127000" dist="38100" dir="2700000" algn="ctr">
              <a:srgbClr val="000000">
                <a:alpha val="45000"/>
              </a:srgbClr>
            </a:outerShdw>
          </a:effectLst>
          <a:scene3d>
            <a:camera prst="perspectiveFront" fov="2700000">
              <a:rot lat="20376000" lon="1938000" rev="20112001"/>
            </a:camera>
            <a:lightRig rig="soft" dir="t">
              <a:rot lat="0" lon="0" rev="0"/>
            </a:lightRig>
          </a:scene3d>
          <a:sp3d prstMaterial="translucentPowder">
            <a:bevelT w="203200" h="50800" prst="softRound"/>
          </a:sp3d>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Enter Decryption Key</a:t>
            </a:r>
          </a:p>
        </p:txBody>
      </p:sp>
      <p:pic>
        <p:nvPicPr>
          <p:cNvPr id="5" name="Content Placeholder 4" descr="right password.PNG"/>
          <p:cNvPicPr>
            <a:picLocks noGrp="1" noChangeAspect="1"/>
          </p:cNvPicPr>
          <p:nvPr>
            <p:ph sz="quarter" idx="1"/>
          </p:nvPr>
        </p:nvPicPr>
        <p:blipFill>
          <a:blip r:embed="rId2"/>
          <a:stretch>
            <a:fillRect/>
          </a:stretch>
        </p:blipFill>
        <p:spPr>
          <a:xfrm>
            <a:off x="1025671" y="1600200"/>
            <a:ext cx="9124658" cy="4873625"/>
          </a:xfr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Displays Message</a:t>
            </a:r>
          </a:p>
        </p:txBody>
      </p:sp>
      <p:pic>
        <p:nvPicPr>
          <p:cNvPr id="5" name="Content Placeholder 4" descr="right password.PNG"/>
          <p:cNvPicPr>
            <a:picLocks noGrp="1" noChangeAspect="1"/>
          </p:cNvPicPr>
          <p:nvPr>
            <p:ph sz="quarter" idx="1"/>
          </p:nvPr>
        </p:nvPicPr>
        <p:blipFill>
          <a:blip r:embed="rId2"/>
          <a:stretch>
            <a:fillRect/>
          </a:stretch>
        </p:blipFill>
        <p:spPr>
          <a:xfrm>
            <a:off x="1025671" y="1600200"/>
            <a:ext cx="9124658" cy="4873625"/>
          </a:xfr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Extraction Done</a:t>
            </a:r>
          </a:p>
        </p:txBody>
      </p:sp>
      <p:pic>
        <p:nvPicPr>
          <p:cNvPr id="4" name="Content Placeholder 3" descr="Decrption done.PNG"/>
          <p:cNvPicPr>
            <a:picLocks noGrp="1" noChangeAspect="1"/>
          </p:cNvPicPr>
          <p:nvPr>
            <p:ph sz="quarter" idx="1"/>
          </p:nvPr>
        </p:nvPicPr>
        <p:blipFill>
          <a:blip r:embed="rId2"/>
          <a:stretch>
            <a:fillRect/>
          </a:stretch>
        </p:blipFill>
        <p:spPr>
          <a:xfrm>
            <a:off x="1018976" y="1600200"/>
            <a:ext cx="9138048" cy="4873625"/>
          </a:xfrm>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Wrong Decryption Key(Displays Nothing)</a:t>
            </a:r>
          </a:p>
        </p:txBody>
      </p:sp>
      <p:pic>
        <p:nvPicPr>
          <p:cNvPr id="4" name="Content Placeholder 3" descr="wrong password.PNG"/>
          <p:cNvPicPr>
            <a:picLocks noGrp="1" noChangeAspect="1"/>
          </p:cNvPicPr>
          <p:nvPr>
            <p:ph sz="quarter" idx="1"/>
          </p:nvPr>
        </p:nvPicPr>
        <p:blipFill>
          <a:blip r:embed="rId2"/>
          <a:stretch>
            <a:fillRect/>
          </a:stretch>
        </p:blipFill>
        <p:spPr>
          <a:xfrm>
            <a:off x="1025244" y="1600200"/>
            <a:ext cx="9125512" cy="4873625"/>
          </a:xfr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454891" y="3076601"/>
            <a:ext cx="5282215" cy="2308324"/>
          </a:xfrm>
          <a:prstGeom prst="rect">
            <a:avLst/>
          </a:prstGeom>
          <a:noFill/>
        </p:spPr>
        <p:txBody>
          <a:bodyPr wrap="none" lIns="91440" tIns="45720" rIns="91440" bIns="45720">
            <a:spAutoFit/>
          </a:bodyPr>
          <a:lstStyle/>
          <a:p>
            <a:pPr algn="ctr"/>
            <a:r>
              <a:rPr lang="en-US" sz="7200" b="1" dirty="0">
                <a:ln w="9525">
                  <a:solidFill>
                    <a:schemeClr val="bg1"/>
                  </a:solidFill>
                  <a:prstDash val="solid"/>
                </a:ln>
                <a:effectLst>
                  <a:outerShdw blurRad="12700" dist="38100" dir="2700000" algn="tl" rotWithShape="0">
                    <a:schemeClr val="bg1">
                      <a:lumMod val="50000"/>
                    </a:schemeClr>
                  </a:outerShdw>
                </a:effectLst>
              </a:rPr>
              <a:t>Thank you!!</a:t>
            </a:r>
            <a:endParaRPr lang="en-US" sz="7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a:p>
            <a:pPr algn="ctr"/>
            <a:r>
              <a:rPr lang="en-US" sz="7200" b="1" dirty="0">
                <a:ln w="9525">
                  <a:solidFill>
                    <a:schemeClr val="bg1"/>
                  </a:solidFill>
                  <a:prstDash val="solid"/>
                </a:ln>
                <a:effectLst>
                  <a:outerShdw blurRad="12700" dist="38100" dir="2700000" algn="tl" rotWithShape="0">
                    <a:schemeClr val="bg1">
                      <a:lumMod val="50000"/>
                    </a:schemeClr>
                  </a:outerShdw>
                </a:effectLst>
                <a:sym typeface="Wingdings" panose="05000000000000000000" pitchFamily="2" charset="2"/>
              </a:rPr>
              <a:t></a:t>
            </a:r>
            <a:endParaRPr lang="en-US" sz="7200" b="1" cap="none" spc="0" dirty="0">
              <a:ln w="9525">
                <a:solidFill>
                  <a:schemeClr val="bg1"/>
                </a:solidFill>
                <a:prstDash val="solid"/>
              </a:ln>
              <a:solidFill>
                <a:schemeClr val="tx1"/>
              </a:solidFill>
              <a:effectLst>
                <a:outerShdw blurRad="12700" dist="38100" dir="2700000" algn="tl" rotWithShape="0">
                  <a:schemeClr val="bg1">
                    <a:lumMod val="50000"/>
                  </a:schemeClr>
                </a:outerShdw>
              </a:effectLst>
            </a:endParaRPr>
          </a:p>
        </p:txBody>
      </p:sp>
    </p:spTree>
    <p:extLst>
      <p:ext uri="{BB962C8B-B14F-4D97-AF65-F5344CB8AC3E}">
        <p14:creationId xmlns:p14="http://schemas.microsoft.com/office/powerpoint/2010/main" xmlns="" val="36264566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0164" y="209320"/>
            <a:ext cx="10621834" cy="1208318"/>
          </a:xfrm>
        </p:spPr>
        <p:txBody>
          <a:bodyPr>
            <a:normAutofit/>
          </a:bodyPr>
          <a:lstStyle/>
          <a:p>
            <a:r>
              <a:rPr lang="en-US" dirty="0"/>
              <a:t>Introduction To Audio Steganography</a:t>
            </a:r>
          </a:p>
        </p:txBody>
      </p:sp>
      <p:sp>
        <p:nvSpPr>
          <p:cNvPr id="3" name="Content Placeholder 2"/>
          <p:cNvSpPr>
            <a:spLocks noGrp="1"/>
          </p:cNvSpPr>
          <p:nvPr>
            <p:ph sz="quarter" idx="1"/>
          </p:nvPr>
        </p:nvSpPr>
        <p:spPr>
          <a:xfrm>
            <a:off x="738130" y="2222287"/>
            <a:ext cx="10635156" cy="4178513"/>
          </a:xfrm>
        </p:spPr>
        <p:txBody>
          <a:bodyPr>
            <a:normAutofit/>
          </a:bodyPr>
          <a:lstStyle/>
          <a:p>
            <a:pPr algn="just">
              <a:buFont typeface="Wingdings" pitchFamily="2" charset="2"/>
              <a:buChar char="Ø"/>
            </a:pPr>
            <a:r>
              <a:rPr lang="en-IN" sz="2400" dirty="0"/>
              <a:t>Audio Steganography is the scheme of hiding the existence of secret information by concealing it into another medium such as audio file. </a:t>
            </a:r>
          </a:p>
          <a:p>
            <a:pPr algn="just">
              <a:buFont typeface="Wingdings" pitchFamily="2" charset="2"/>
              <a:buChar char="Ø"/>
            </a:pPr>
            <a:r>
              <a:rPr lang="en-IN" sz="2400" dirty="0"/>
              <a:t>Audio Steganography is a technique used to transmit hidden information by modifying an audio signal in an imperceptible manner. It is the science of hiding some secret text or audio information in a host message. The host message before Steganography and </a:t>
            </a:r>
            <a:r>
              <a:rPr lang="en-IN" sz="2400" dirty="0" err="1"/>
              <a:t>Stego</a:t>
            </a:r>
            <a:r>
              <a:rPr lang="en-IN" sz="2400" dirty="0"/>
              <a:t> message after Steganography have the same characteristics.</a:t>
            </a:r>
          </a:p>
          <a:p>
            <a:pPr algn="just">
              <a:buFont typeface="Wingdings" pitchFamily="2" charset="2"/>
              <a:buChar char="Ø"/>
            </a:pPr>
            <a:r>
              <a:rPr lang="en-IN" sz="2400" dirty="0"/>
              <a:t> Embedding secret messages in digital sound is a more difficult process. Varieties of techniques for embedding information in digital audio have been established. </a:t>
            </a:r>
            <a:endParaRPr lang="en-US" sz="2200" dirty="0"/>
          </a:p>
        </p:txBody>
      </p:sp>
    </p:spTree>
    <p:extLst>
      <p:ext uri="{BB962C8B-B14F-4D97-AF65-F5344CB8AC3E}">
        <p14:creationId xmlns:p14="http://schemas.microsoft.com/office/powerpoint/2010/main" xmlns="" val="14083252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Basic Flow Chart Of Audio Steganography</a:t>
            </a:r>
            <a:endParaRPr lang="en-US" dirty="0"/>
          </a:p>
        </p:txBody>
      </p:sp>
      <p:pic>
        <p:nvPicPr>
          <p:cNvPr id="4" name="Content Placeholder 3"/>
          <p:cNvPicPr>
            <a:picLocks noGrp="1" noChangeAspect="1"/>
          </p:cNvPicPr>
          <p:nvPr>
            <p:ph sz="quarter" idx="1"/>
          </p:nvPr>
        </p:nvPicPr>
        <p:blipFill>
          <a:blip r:embed="rId2">
            <a:extLst>
              <a:ext uri="{28A0092B-C50C-407E-A947-70E740481C1C}">
                <a14:useLocalDpi xmlns:a14="http://schemas.microsoft.com/office/drawing/2010/main" xmlns="" val="0"/>
              </a:ext>
            </a:extLst>
          </a:blip>
          <a:stretch>
            <a:fillRect/>
          </a:stretch>
        </p:blipFill>
        <p:spPr>
          <a:xfrm>
            <a:off x="1737361" y="1953213"/>
            <a:ext cx="8190410" cy="409488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Methods Of Audio Data Hiding </a:t>
            </a:r>
          </a:p>
        </p:txBody>
      </p:sp>
      <p:sp>
        <p:nvSpPr>
          <p:cNvPr id="3" name="Content Placeholder 2"/>
          <p:cNvSpPr>
            <a:spLocks noGrp="1"/>
          </p:cNvSpPr>
          <p:nvPr>
            <p:ph sz="quarter" idx="1"/>
          </p:nvPr>
        </p:nvSpPr>
        <p:spPr/>
        <p:txBody>
          <a:bodyPr/>
          <a:lstStyle/>
          <a:p>
            <a:pPr lvl="0">
              <a:buFont typeface="Wingdings" pitchFamily="2" charset="2"/>
              <a:buChar char="Ø"/>
            </a:pPr>
            <a:endParaRPr lang="en-US" dirty="0"/>
          </a:p>
          <a:p>
            <a:pPr lvl="0">
              <a:buFont typeface="Wingdings" pitchFamily="2" charset="2"/>
              <a:buChar char="Ø"/>
            </a:pPr>
            <a:r>
              <a:rPr lang="en-US" dirty="0"/>
              <a:t>Least Significant Bit</a:t>
            </a:r>
          </a:p>
          <a:p>
            <a:pPr lvl="0">
              <a:buFont typeface="Wingdings" pitchFamily="2" charset="2"/>
              <a:buChar char="Ø"/>
            </a:pPr>
            <a:r>
              <a:rPr lang="en-US" dirty="0"/>
              <a:t>Spread Spectrum</a:t>
            </a:r>
          </a:p>
          <a:p>
            <a:pPr lvl="0">
              <a:buFont typeface="Wingdings" pitchFamily="2" charset="2"/>
              <a:buChar char="Ø"/>
            </a:pPr>
            <a:r>
              <a:rPr lang="en-US" dirty="0"/>
              <a:t>Discrete Wavelets Transform  </a:t>
            </a:r>
          </a:p>
          <a:p>
            <a:pPr lvl="0">
              <a:buFont typeface="Wingdings" pitchFamily="2" charset="2"/>
              <a:buChar char="Ø"/>
            </a:pPr>
            <a:r>
              <a:rPr lang="en-US" dirty="0"/>
              <a:t>Low-Bit Encoding</a:t>
            </a:r>
            <a:endParaRPr lang="en-IN" dirty="0"/>
          </a:p>
          <a:p>
            <a:pPr lvl="0">
              <a:buFont typeface="Wingdings" pitchFamily="2" charset="2"/>
              <a:buChar char="Ø"/>
            </a:pPr>
            <a:r>
              <a:rPr lang="en-US" dirty="0"/>
              <a:t>Phase Coding</a:t>
            </a:r>
          </a:p>
          <a:p>
            <a:pPr lvl="0">
              <a:buFont typeface="Wingdings" pitchFamily="2" charset="2"/>
              <a:buChar char="Ø"/>
            </a:pPr>
            <a:r>
              <a:rPr lang="en-US" dirty="0"/>
              <a:t>Echo Data Hiding</a:t>
            </a:r>
          </a:p>
          <a:p>
            <a:pPr lvl="0">
              <a:buNone/>
            </a:pPr>
            <a:endParaRPr lang="en-US" dirty="0"/>
          </a:p>
          <a:p>
            <a:pPr lvl="0">
              <a:buFont typeface="Wingdings" pitchFamily="2" charset="2"/>
              <a:buChar char="Ø"/>
            </a:pPr>
            <a:endParaRPr lang="en-US" dirty="0"/>
          </a:p>
          <a:p>
            <a:endParaRPr lang="en-US" dirty="0"/>
          </a:p>
          <a:p>
            <a:endParaRPr lang="en-US"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Least Significant Bit		</a:t>
            </a:r>
          </a:p>
        </p:txBody>
      </p:sp>
      <p:sp>
        <p:nvSpPr>
          <p:cNvPr id="3" name="Content Placeholder 2"/>
          <p:cNvSpPr>
            <a:spLocks noGrp="1"/>
          </p:cNvSpPr>
          <p:nvPr>
            <p:ph sz="quarter" idx="1"/>
          </p:nvPr>
        </p:nvSpPr>
        <p:spPr/>
        <p:txBody>
          <a:bodyPr/>
          <a:lstStyle/>
          <a:p>
            <a:r>
              <a:rPr lang="en-US" dirty="0"/>
              <a:t>Least significant bit (LSB) coding is the simplest way to embed information in a digital audio file.</a:t>
            </a:r>
          </a:p>
          <a:p>
            <a:r>
              <a:rPr lang="en-US" dirty="0"/>
              <a:t>By substituting the least significant bit of each sampling point with a binary message.</a:t>
            </a:r>
          </a:p>
          <a:p>
            <a:r>
              <a:rPr lang="en-US" dirty="0"/>
              <a:t>In implementations of LSB coding, the least significant bits of a sample are replaced with message bits.</a:t>
            </a:r>
          </a:p>
          <a:p>
            <a:r>
              <a:rPr lang="en-US" dirty="0"/>
              <a:t>To extract a secret message from an LSB encoded sound file, the receiver needs access to the sequence of sample indices used in the embedding process.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Spread Spectrum Technique</a:t>
            </a:r>
          </a:p>
        </p:txBody>
      </p:sp>
      <p:sp>
        <p:nvSpPr>
          <p:cNvPr id="3" name="Content Placeholder 2"/>
          <p:cNvSpPr>
            <a:spLocks noGrp="1"/>
          </p:cNvSpPr>
          <p:nvPr>
            <p:ph sz="quarter" idx="1"/>
          </p:nvPr>
        </p:nvSpPr>
        <p:spPr/>
        <p:txBody>
          <a:bodyPr/>
          <a:lstStyle/>
          <a:p>
            <a:r>
              <a:rPr lang="en-US" dirty="0"/>
              <a:t>Spread Spectrum steganography on audio data will be implemented with the following scheme: </a:t>
            </a:r>
          </a:p>
          <a:p>
            <a:pPr>
              <a:buNone/>
            </a:pPr>
            <a:endParaRPr lang="en-US" dirty="0"/>
          </a:p>
          <a:p>
            <a:pPr algn="just">
              <a:buFont typeface="Wingdings" pitchFamily="2" charset="2"/>
              <a:buChar char="Ø"/>
            </a:pPr>
            <a:r>
              <a:rPr lang="en-US" dirty="0"/>
              <a:t>Transform the audio cover object in time-domain into frequency-domain using Fast Fourier Transform. </a:t>
            </a:r>
          </a:p>
          <a:p>
            <a:pPr algn="just">
              <a:buFont typeface="Wingdings" pitchFamily="2" charset="2"/>
              <a:buChar char="Ø"/>
            </a:pPr>
            <a:r>
              <a:rPr lang="en-US" dirty="0"/>
              <a:t>Adding the information signal by using spread-spectrum to the cover object in frequency-domain. </a:t>
            </a:r>
          </a:p>
          <a:p>
            <a:pPr algn="just">
              <a:buFont typeface="Wingdings" pitchFamily="2" charset="2"/>
              <a:buChar char="Ø"/>
            </a:pPr>
            <a:r>
              <a:rPr lang="en-US" dirty="0"/>
              <a:t>Transform back the audio cover object from frequency –domain into time –domain using inverse fast Fourier Transform </a:t>
            </a:r>
          </a:p>
          <a:p>
            <a:endParaRPr 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Discrete Wavelets Transform</a:t>
            </a:r>
          </a:p>
        </p:txBody>
      </p:sp>
      <p:sp>
        <p:nvSpPr>
          <p:cNvPr id="3" name="Content Placeholder 2"/>
          <p:cNvSpPr>
            <a:spLocks noGrp="1"/>
          </p:cNvSpPr>
          <p:nvPr>
            <p:ph sz="quarter" idx="1"/>
          </p:nvPr>
        </p:nvSpPr>
        <p:spPr/>
        <p:txBody>
          <a:bodyPr/>
          <a:lstStyle/>
          <a:p>
            <a:r>
              <a:rPr lang="en-US" dirty="0"/>
              <a:t>Wavelet transform is used to convert a spatial domain into frequency domain. The use of wavelet in audio stenographic model lies in the fact that the wavelet transform clearly separates the high frequency and low frequency information.</a:t>
            </a:r>
          </a:p>
          <a:p>
            <a:endParaRPr lang="en-US" dirty="0"/>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riel">
  <a:themeElements>
    <a:clrScheme name="Oriel">
      <a:dk1>
        <a:sysClr val="windowText" lastClr="000000"/>
      </a:dk1>
      <a:lt1>
        <a:sysClr val="window" lastClr="FFFFFF"/>
      </a:lt1>
      <a:dk2>
        <a:srgbClr val="575F6D"/>
      </a:dk2>
      <a:lt2>
        <a:srgbClr val="FFF39D"/>
      </a:lt2>
      <a:accent1>
        <a:srgbClr val="FE8637"/>
      </a:accent1>
      <a:accent2>
        <a:srgbClr val="7598D9"/>
      </a:accent2>
      <a:accent3>
        <a:srgbClr val="B32C16"/>
      </a:accent3>
      <a:accent4>
        <a:srgbClr val="F5CD2D"/>
      </a:accent4>
      <a:accent5>
        <a:srgbClr val="AEBAD5"/>
      </a:accent5>
      <a:accent6>
        <a:srgbClr val="777C84"/>
      </a:accent6>
      <a:hlink>
        <a:srgbClr val="D2611C"/>
      </a:hlink>
      <a:folHlink>
        <a:srgbClr val="3B435B"/>
      </a:folHlink>
    </a:clrScheme>
    <a:fontScheme name="Oriel">
      <a:majorFont>
        <a:latin typeface="Century Schoolbook"/>
        <a:ea typeface=""/>
        <a:cs typeface=""/>
        <a:font script="Jpan" typeface="ＭＳ Ｐ明朝"/>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entury Schoolbook"/>
        <a:ea typeface=""/>
        <a:cs typeface=""/>
        <a:font script="Jpan" typeface="ＭＳ Ｐ明朝"/>
        <a:font script="Hang" typeface="휴먼매직체"/>
        <a:font script="Hans" typeface="宋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riel">
      <a:fillStyleLst>
        <a:solidFill>
          <a:schemeClr val="phClr"/>
        </a:solidFill>
        <a:gradFill rotWithShape="1">
          <a:gsLst>
            <a:gs pos="0">
              <a:schemeClr val="phClr">
                <a:tint val="35000"/>
                <a:satMod val="260000"/>
              </a:schemeClr>
            </a:gs>
            <a:gs pos="30000">
              <a:schemeClr val="phClr">
                <a:tint val="38000"/>
                <a:satMod val="260000"/>
              </a:schemeClr>
            </a:gs>
            <a:gs pos="75000">
              <a:schemeClr val="phClr">
                <a:tint val="55000"/>
                <a:satMod val="255000"/>
              </a:schemeClr>
            </a:gs>
            <a:gs pos="100000">
              <a:schemeClr val="phClr">
                <a:tint val="70000"/>
                <a:satMod val="255000"/>
              </a:schemeClr>
            </a:gs>
          </a:gsLst>
          <a:path path="circle">
            <a:fillToRect l="5000" t="100000" r="120000" b="10000"/>
          </a:path>
        </a:gradFill>
        <a:gradFill rotWithShape="1">
          <a:gsLst>
            <a:gs pos="0">
              <a:schemeClr val="phClr">
                <a:shade val="63000"/>
                <a:satMod val="165000"/>
              </a:schemeClr>
            </a:gs>
            <a:gs pos="30000">
              <a:schemeClr val="phClr">
                <a:shade val="58000"/>
                <a:satMod val="165000"/>
              </a:schemeClr>
            </a:gs>
            <a:gs pos="75000">
              <a:schemeClr val="phClr">
                <a:shade val="30000"/>
                <a:satMod val="175000"/>
              </a:schemeClr>
            </a:gs>
            <a:gs pos="100000">
              <a:schemeClr val="phClr">
                <a:shade val="15000"/>
                <a:satMod val="175000"/>
              </a:schemeClr>
            </a:gs>
          </a:gsLst>
          <a:path path="circle">
            <a:fillToRect l="5000" t="100000" r="120000" b="10000"/>
          </a:path>
        </a:gradFill>
      </a:fillStyleLst>
      <a:lnStyleLst>
        <a:ln w="12700" cap="flat" cmpd="sng" algn="ctr">
          <a:solidFill>
            <a:schemeClr val="phClr">
              <a:shade val="70000"/>
              <a:satMod val="150000"/>
            </a:schemeClr>
          </a:solidFill>
          <a:prstDash val="solid"/>
        </a:ln>
        <a:ln w="25400" cap="flat" cmpd="sng" algn="ctr">
          <a:solidFill>
            <a:schemeClr val="phClr"/>
          </a:solidFill>
          <a:prstDash val="solid"/>
        </a:ln>
        <a:ln w="34925" cap="flat" cmpd="sng" algn="ctr">
          <a:solidFill>
            <a:schemeClr val="phClr"/>
          </a:solidFill>
          <a:prstDash val="solid"/>
        </a:ln>
      </a:lnStyleLst>
      <a:effectStyleLst>
        <a:effectStyle>
          <a:effectLst>
            <a:outerShdw blurRad="50800" dist="25000" dir="5400000" rotWithShape="0">
              <a:srgbClr val="000000">
                <a:alpha val="40000"/>
              </a:srgbClr>
            </a:outerShdw>
          </a:effectLst>
        </a:effectStyle>
        <a:effectStyle>
          <a:effectLst>
            <a:outerShdw blurRad="50800" dist="20000" dir="5400000" rotWithShape="0">
              <a:srgbClr val="000000">
                <a:alpha val="42000"/>
              </a:srgbClr>
            </a:outerShdw>
          </a:effectLst>
        </a:effectStyle>
        <a:effectStyle>
          <a:effectLst>
            <a:outerShdw blurRad="50800" dist="20000" dir="5400000" rotWithShape="0">
              <a:srgbClr val="000000">
                <a:alpha val="42000"/>
              </a:srgbClr>
            </a:outerShdw>
          </a:effectLst>
          <a:scene3d>
            <a:camera prst="orthographicFront">
              <a:rot lat="0" lon="0" rev="0"/>
            </a:camera>
            <a:lightRig rig="balanced" dir="t">
              <a:rot lat="0" lon="0" rev="0"/>
            </a:lightRig>
          </a:scene3d>
          <a:sp3d>
            <a:bevelT w="47625" h="69850"/>
            <a:contourClr>
              <a:schemeClr val="lt1"/>
            </a:contourClr>
          </a:sp3d>
        </a:effectStyle>
      </a:effectStyleLst>
      <a:bgFillStyleLst>
        <a:solidFill>
          <a:schemeClr val="phClr"/>
        </a:solidFill>
        <a:gradFill rotWithShape="1">
          <a:gsLst>
            <a:gs pos="0">
              <a:schemeClr val="phClr">
                <a:shade val="58000"/>
                <a:satMod val="125000"/>
              </a:schemeClr>
            </a:gs>
            <a:gs pos="40000">
              <a:schemeClr val="phClr">
                <a:tint val="90000"/>
                <a:shade val="90000"/>
                <a:satMod val="120000"/>
              </a:schemeClr>
            </a:gs>
            <a:gs pos="100000">
              <a:schemeClr val="phClr">
                <a:tint val="50000"/>
              </a:schemeClr>
            </a:gs>
          </a:gsLst>
          <a:lin ang="16200000" scaled="1"/>
        </a:gradFill>
        <a:blipFill>
          <a:blip xmlns:r="http://schemas.openxmlformats.org/officeDocument/2006/relationships" r:embed="rId1">
            <a:duotone>
              <a:schemeClr val="phClr">
                <a:shade val="80000"/>
              </a:schemeClr>
              <a:schemeClr val="phClr">
                <a:tint val="91000"/>
              </a:schemeClr>
            </a:duotone>
          </a:blip>
          <a:tile tx="0" ty="0" sx="40000" sy="50000" flip="y"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Oriel</Template>
  <TotalTime>898</TotalTime>
  <Words>740</Words>
  <Application>Microsoft Office PowerPoint</Application>
  <PresentationFormat>Custom</PresentationFormat>
  <Paragraphs>109</Paragraphs>
  <Slides>34</Slides>
  <Notes>0</Notes>
  <HiddenSlides>0</HiddenSlides>
  <MMClips>0</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Oriel</vt:lpstr>
      <vt:lpstr>Audio Steganography</vt:lpstr>
      <vt:lpstr>What Is Steganography?</vt:lpstr>
      <vt:lpstr>Block Diagram Of Steganography</vt:lpstr>
      <vt:lpstr>Introduction To Audio Steganography</vt:lpstr>
      <vt:lpstr>Basic Flow Chart Of Audio Steganography</vt:lpstr>
      <vt:lpstr>Methods Of Audio Data Hiding </vt:lpstr>
      <vt:lpstr>Least Significant Bit  </vt:lpstr>
      <vt:lpstr>Spread Spectrum Technique</vt:lpstr>
      <vt:lpstr>Discrete Wavelets Transform</vt:lpstr>
      <vt:lpstr>Advantages Of Audio Steganography</vt:lpstr>
      <vt:lpstr>Project Plan</vt:lpstr>
      <vt:lpstr>Software Model</vt:lpstr>
      <vt:lpstr>Schedule Representation</vt:lpstr>
      <vt:lpstr>Risk Identification &amp; Analysis</vt:lpstr>
      <vt:lpstr>Cost Analysis</vt:lpstr>
      <vt:lpstr>Tools and technology</vt:lpstr>
      <vt:lpstr>UML Diagrams</vt:lpstr>
      <vt:lpstr>Use Case Diagram</vt:lpstr>
      <vt:lpstr>Sequence Diagram</vt:lpstr>
      <vt:lpstr>Activity Diagram</vt:lpstr>
      <vt:lpstr>Class Diagram</vt:lpstr>
      <vt:lpstr>State Diagram</vt:lpstr>
      <vt:lpstr>Sample Form </vt:lpstr>
      <vt:lpstr>Select Audio file(.AU)</vt:lpstr>
      <vt:lpstr>Enter Message</vt:lpstr>
      <vt:lpstr>Selecting Text File For Encryption</vt:lpstr>
      <vt:lpstr>Enter Encryption Key</vt:lpstr>
      <vt:lpstr>Embedding Done</vt:lpstr>
      <vt:lpstr>Select Stego-Audio File</vt:lpstr>
      <vt:lpstr>Enter Decryption Key</vt:lpstr>
      <vt:lpstr>Displays Message</vt:lpstr>
      <vt:lpstr>Extraction Done</vt:lpstr>
      <vt:lpstr>Wrong Decryption Key(Displays Nothing)</vt:lpstr>
      <vt:lpstr>Slide 34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Audio Steganography</dc:title>
  <cp:lastModifiedBy>Manas Desai</cp:lastModifiedBy>
  <cp:revision>80</cp:revision>
  <dcterms:created xsi:type="dcterms:W3CDTF">2014-08-28T13:11:19Z</dcterms:created>
  <dcterms:modified xsi:type="dcterms:W3CDTF">2017-05-23T17:10:58Z</dcterms:modified>
</cp:coreProperties>
</file>

<file path=docProps/thumbnail.jpeg>
</file>